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slides/slide18.xml" ContentType="application/vnd.openxmlformats-officedocument.presentationml.slide+xml"/>
  <Override PartName="/ppt/presentation.xml" ContentType="application/vnd.openxmlformats-officedocument.presentationml.presentation.main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9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6.xml" ContentType="application/vnd.openxmlformats-officedocument.theme+xml"/>
  <Override PartName="/ppt/theme/theme7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tags/tag15.xml" ContentType="application/vnd.openxmlformats-officedocument.presentationml.tags+xml"/>
  <Override PartName="/ppt/tags/tag43.xml" ContentType="application/vnd.openxmlformats-officedocument.presentationml.tags+xml"/>
  <Override PartName="/ppt/tags/tag14.xml" ContentType="application/vnd.openxmlformats-officedocument.presentationml.tags+xml"/>
  <Override PartName="/ppt/tags/tag16.xml" ContentType="application/vnd.openxmlformats-officedocument.presentationml.tags+xml"/>
  <Override PartName="/ppt/tags/tag12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11.xml" ContentType="application/vnd.openxmlformats-officedocument.presentationml.tags+xml"/>
  <Override PartName="/ppt/tags/tag10.xml" ContentType="application/vnd.openxmlformats-officedocument.presentationml.tags+xml"/>
  <Override PartName="/ppt/tags/tag9.xml" ContentType="application/vnd.openxmlformats-officedocument.presentationml.tags+xml"/>
  <Override PartName="/ppt/tags/tag8.xml" ContentType="application/vnd.openxmlformats-officedocument.presentationml.tags+xml"/>
  <Override PartName="/ppt/tags/tag13.xml" ContentType="application/vnd.openxmlformats-officedocument.presentationml.tags+xml"/>
  <Override PartName="/ppt/tags/tag28.xml" ContentType="application/vnd.openxmlformats-officedocument.presentationml.tags+xml"/>
  <Override PartName="/ppt/tags/tag18.xml" ContentType="application/vnd.openxmlformats-officedocument.presentationml.tags+xml"/>
  <Override PartName="/ppt/tags/tag41.xml" ContentType="application/vnd.openxmlformats-officedocument.presentationml.tags+xml"/>
  <Override PartName="/ppt/tags/tag59.xml" ContentType="application/vnd.openxmlformats-officedocument.presentationml.tags+xml"/>
  <Override PartName="/ppt/tags/tag58.xml" ContentType="application/vnd.openxmlformats-officedocument.presentationml.tags+xml"/>
  <Override PartName="/ppt/tags/tag57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6.xml" ContentType="application/vnd.openxmlformats-officedocument.presentationml.tags+xml"/>
  <Override PartName="/ppt/tags/tag65.xml" ContentType="application/vnd.openxmlformats-officedocument.presentationml.tags+xml"/>
  <Override PartName="/ppt/tags/tag64.xml" ContentType="application/vnd.openxmlformats-officedocument.presentationml.tags+xml"/>
  <Override PartName="/ppt/tags/tag63.xml" ContentType="application/vnd.openxmlformats-officedocument.presentationml.tags+xml"/>
  <Override PartName="/ppt/tags/tag56.xml" ContentType="application/vnd.openxmlformats-officedocument.presentationml.tags+xml"/>
  <Override PartName="/ppt/tags/tag55.xml" ContentType="application/vnd.openxmlformats-officedocument.presentationml.tags+xml"/>
  <Override PartName="/ppt/tags/tag54.xml" ContentType="application/vnd.openxmlformats-officedocument.presentationml.tags+xml"/>
  <Override PartName="/ppt/tags/tag47.xml" ContentType="application/vnd.openxmlformats-officedocument.presentationml.tags+xml"/>
  <Override PartName="/ppt/tags/tag46.xml" ContentType="application/vnd.openxmlformats-officedocument.presentationml.tags+xml"/>
  <Override PartName="/ppt/tags/tag45.xml" ContentType="application/vnd.openxmlformats-officedocument.presentationml.tags+xml"/>
  <Override PartName="/ppt/tags/tag44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42.xml" ContentType="application/vnd.openxmlformats-officedocument.presentationml.tags+xml"/>
  <Override PartName="/ppt/tags/tag29.xml" ContentType="application/vnd.openxmlformats-officedocument.presentationml.tags+xml"/>
  <Override PartName="/ppt/tags/tag25.xml" ContentType="application/vnd.openxmlformats-officedocument.presentationml.tags+xml"/>
  <Override PartName="/ppt/tags/tag24.xml" ContentType="application/vnd.openxmlformats-officedocument.presentationml.tags+xml"/>
  <Override PartName="/ppt/tags/tag23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ags/tag38.xml" ContentType="application/vnd.openxmlformats-officedocument.presentationml.tags+xml"/>
  <Override PartName="/ppt/tags/tag37.xml" ContentType="application/vnd.openxmlformats-officedocument.presentationml.tags+xml"/>
  <Override PartName="/ppt/tags/tag36.xml" ContentType="application/vnd.openxmlformats-officedocument.presentationml.tags+xml"/>
  <Override PartName="/ppt/tags/tag35.xml" ContentType="application/vnd.openxmlformats-officedocument.presentationml.tags+xml"/>
  <Override PartName="/ppt/tags/tag34.xml" ContentType="application/vnd.openxmlformats-officedocument.presentationml.tags+xml"/>
  <Override PartName="/ppt/tags/tag33.xml" ContentType="application/vnd.openxmlformats-officedocument.presentationml.tags+xml"/>
  <Override PartName="/ppt/tags/tag17.xml" ContentType="application/vnd.openxmlformats-officedocument.presentationml.tag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12" r:id="rId2"/>
    <p:sldMasterId id="2147483750" r:id="rId3"/>
    <p:sldMasterId id="2147483762" r:id="rId4"/>
    <p:sldMasterId id="2147483774" r:id="rId5"/>
  </p:sldMasterIdLst>
  <p:notesMasterIdLst>
    <p:notesMasterId r:id="rId24"/>
  </p:notesMasterIdLst>
  <p:handoutMasterIdLst>
    <p:handoutMasterId r:id="rId25"/>
  </p:handoutMasterIdLst>
  <p:sldIdLst>
    <p:sldId id="949" r:id="rId6"/>
    <p:sldId id="947" r:id="rId7"/>
    <p:sldId id="941" r:id="rId8"/>
    <p:sldId id="951" r:id="rId9"/>
    <p:sldId id="946" r:id="rId10"/>
    <p:sldId id="944" r:id="rId11"/>
    <p:sldId id="943" r:id="rId12"/>
    <p:sldId id="938" r:id="rId13"/>
    <p:sldId id="270" r:id="rId14"/>
    <p:sldId id="257" r:id="rId15"/>
    <p:sldId id="934" r:id="rId16"/>
    <p:sldId id="935" r:id="rId17"/>
    <p:sldId id="936" r:id="rId18"/>
    <p:sldId id="937" r:id="rId19"/>
    <p:sldId id="939" r:id="rId20"/>
    <p:sldId id="940" r:id="rId21"/>
    <p:sldId id="942" r:id="rId22"/>
    <p:sldId id="948" r:id="rId23"/>
  </p:sldIdLst>
  <p:sldSz cx="12192000" cy="6858000"/>
  <p:notesSz cx="6805613" cy="9939338"/>
  <p:defaultTextStyle>
    <a:defPPr>
      <a:defRPr lang="en-US"/>
    </a:defPPr>
    <a:lvl1pPr marL="0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1pPr>
    <a:lvl2pPr marL="521711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2pPr>
    <a:lvl3pPr marL="1043422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3pPr>
    <a:lvl4pPr marL="1565133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4pPr>
    <a:lvl5pPr marL="2086844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5pPr>
    <a:lvl6pPr marL="2608555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6pPr>
    <a:lvl7pPr marL="3130266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7pPr>
    <a:lvl8pPr marL="3651976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8pPr>
    <a:lvl9pPr marL="4173687" algn="l" defTabSz="521711" rtl="0" eaLnBrk="1" latinLnBrk="0" hangingPunct="1">
      <a:defRPr sz="205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487"/>
    <a:srgbClr val="1ECBD0"/>
    <a:srgbClr val="FFFFCC"/>
    <a:srgbClr val="FF37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1" autoAdjust="0"/>
    <p:restoredTop sz="92593" autoAdjust="0"/>
  </p:normalViewPr>
  <p:slideViewPr>
    <p:cSldViewPr snapToGrid="0" showGuides="1">
      <p:cViewPr varScale="1">
        <p:scale>
          <a:sx n="84" d="100"/>
          <a:sy n="84" d="100"/>
        </p:scale>
        <p:origin x="750" y="78"/>
      </p:cViewPr>
      <p:guideLst>
        <p:guide orient="horz" pos="2161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32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ustomXml" Target="../customXml/item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8441A5F-628D-44D1-A609-075C3964E14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346285-E5C5-477E-927A-DED670A810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D4484-00AE-4A89-A56A-1F3F4E6AD2E7}" type="datetimeFigureOut">
              <a:rPr lang="en-US" smtClean="0"/>
              <a:t>9/20/2018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1ED41A-B88D-4A51-802B-2BF0EF593B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4A25E8-9FAE-471C-835A-E37A1F93E33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6B5260-6B02-43F1-8733-AE49755B67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1057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7D4DE8-A922-4B1E-BC2A-E5A2A021B048}" type="datetimeFigureOut">
              <a:rPr lang="en-US" smtClean="0"/>
              <a:t>9/20/2018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6CC90-A44C-4E13-BEC7-0F8CA1F95A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798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711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3422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5133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6844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8555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30266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1976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3687" algn="l" defTabSz="1043422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6CC90-A44C-4E13-BEC7-0F8CA1F95A1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235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4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6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0" cy="3245724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0" cy="453754"/>
          </a:xfrm>
        </p:spPr>
        <p:txBody>
          <a:bodyPr/>
          <a:lstStyle>
            <a:lvl1pPr marL="0" indent="0" algn="ctr">
              <a:buNone/>
              <a:defRPr sz="2399">
                <a:solidFill>
                  <a:schemeClr val="accent3"/>
                </a:solidFill>
              </a:defRPr>
            </a:lvl1pPr>
            <a:lvl2pPr marL="456963" indent="0" algn="ctr">
              <a:buNone/>
              <a:defRPr sz="1999"/>
            </a:lvl2pPr>
            <a:lvl3pPr marL="913923" indent="0" algn="ctr">
              <a:buNone/>
              <a:defRPr sz="1799"/>
            </a:lvl3pPr>
            <a:lvl4pPr marL="1370889" indent="0" algn="ctr">
              <a:buNone/>
              <a:defRPr sz="1599"/>
            </a:lvl4pPr>
            <a:lvl5pPr marL="1827852" indent="0" algn="ctr">
              <a:buNone/>
              <a:defRPr sz="1599"/>
            </a:lvl5pPr>
            <a:lvl6pPr marL="2284812" indent="0" algn="ctr">
              <a:buNone/>
              <a:defRPr sz="1599"/>
            </a:lvl6pPr>
            <a:lvl7pPr marL="2741775" indent="0" algn="ctr">
              <a:buNone/>
              <a:defRPr sz="1599"/>
            </a:lvl7pPr>
            <a:lvl8pPr marL="3198740" indent="0" algn="ctr">
              <a:buNone/>
              <a:defRPr sz="1599"/>
            </a:lvl8pPr>
            <a:lvl9pPr marL="3655703" indent="0" algn="ctr">
              <a:buNone/>
              <a:defRPr sz="15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70F54715-A93F-4896-93D9-0F87EC2FA63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00788" y="689925"/>
            <a:ext cx="2793600" cy="681042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46B7DFA-C5E8-4F62-AD8D-4DEE7917FD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6ABD64B8-C9CA-4D12-BB30-52ABBBA59E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B038732F-5EB5-436D-B40F-847E37FC09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B2C29C81-DF56-4D2E-89D6-7B7333393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B38DB0D8-2A95-458B-BC03-75E42A03A8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285FBA9D-B6C7-4BE7-90DC-3572BFC95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48DD9144-12C1-4B89-9F6D-92B4361D96B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01B98C09-7AAE-43C7-82DE-9DB278B02F4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F4FD3F7-7AD2-4CA4-8D7C-34E6C136A5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E3F74A4C-3F35-49ED-8FDB-98270CD3D0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</p:grpSp>
    </p:spTree>
    <p:extLst>
      <p:ext uri="{BB962C8B-B14F-4D97-AF65-F5344CB8AC3E}">
        <p14:creationId xmlns:p14="http://schemas.microsoft.com/office/powerpoint/2010/main" val="210946864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3"/>
            <a:ext cx="5292112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6789" y="1521183"/>
            <a:ext cx="5292112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BEC790B-BB37-46AF-9CC2-582F081B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395596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906" y="2"/>
            <a:ext cx="6095094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512498"/>
            <a:ext cx="5292112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3"/>
            <a:ext cx="5292112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365937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" y="-1"/>
            <a:ext cx="6095094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4203" y="512498"/>
            <a:ext cx="5274693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4203" y="1521183"/>
            <a:ext cx="5274693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004898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Key Info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23EE699-16B4-4E6C-852E-7A2C3D133E4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906" y="3429905"/>
            <a:ext cx="6095094" cy="342809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512498"/>
            <a:ext cx="5292112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3"/>
            <a:ext cx="5292112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7219E9-6258-4F28-A57E-2D2A7A1479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906" y="2"/>
            <a:ext cx="6095094" cy="3429905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spPr>
        <p:txBody>
          <a:bodyPr lIns="360000" tIns="360000" rIns="360000" bIns="360000" anchor="ctr"/>
          <a:lstStyle>
            <a:lvl1pPr algn="ctr">
              <a:defRPr sz="3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3783326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C1E61418-E972-40CA-AF1C-5059724D873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649841" y="2"/>
            <a:ext cx="8542159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38646-6FE3-4B78-8959-D99C1035A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104" y="512498"/>
            <a:ext cx="2998167" cy="7760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5266B1-3B43-413F-B581-A2BA7F232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4087E5-4709-465C-88EF-C43AFDD76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7F08074-975D-439A-8214-343997E50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3104" y="1521183"/>
            <a:ext cx="2998558" cy="45173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6367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Dark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86AC41-762B-4924-A899-F81343A12E1E}"/>
              </a:ext>
            </a:extLst>
          </p:cNvPr>
          <p:cNvSpPr/>
          <p:nvPr userDrawn="1"/>
        </p:nvSpPr>
        <p:spPr>
          <a:xfrm>
            <a:off x="6096000" y="2"/>
            <a:ext cx="6096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3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512498"/>
            <a:ext cx="5292112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0878" y="1521183"/>
            <a:ext cx="5292112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6789" y="1521183"/>
            <a:ext cx="5292112" cy="45173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2C549275-EEE9-45E1-A90E-88FF4243454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97543" y="6332830"/>
            <a:ext cx="1181358" cy="288000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BE67306C-D83D-439A-A42D-709340354A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ED1EA00B-9688-4B43-BBAC-EB28102F25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49986679-F59A-47E3-9B50-AFB7A565C7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8F1B8FF5-9CE5-4766-B576-EBC2CC80AD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754C77E2-9DA6-4CF5-A591-E325C54632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3F66E709-BE0A-4F12-9432-E758B38B5A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0206D854-B604-48EE-919B-064E5233BA7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7" name="Oval 12">
              <a:extLst>
                <a:ext uri="{FF2B5EF4-FFF2-40B4-BE49-F238E27FC236}">
                  <a16:creationId xmlns:a16="http://schemas.microsoft.com/office/drawing/2014/main" id="{198EB32C-0E3F-4505-9A49-1059A6CE237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1A2FDBD3-5D09-43A6-B8DA-D6FC130733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8A1865E5-DA78-4DF6-8B41-586B3F3646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</p:grpSp>
    </p:spTree>
    <p:extLst>
      <p:ext uri="{BB962C8B-B14F-4D97-AF65-F5344CB8AC3E}">
        <p14:creationId xmlns:p14="http://schemas.microsoft.com/office/powerpoint/2010/main" val="211070121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Dark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86AC41-762B-4924-A899-F81343A12E1E}"/>
              </a:ext>
            </a:extLst>
          </p:cNvPr>
          <p:cNvSpPr/>
          <p:nvPr userDrawn="1"/>
        </p:nvSpPr>
        <p:spPr>
          <a:xfrm>
            <a:off x="906" y="-1"/>
            <a:ext cx="6096000" cy="68580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53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0878" y="1521183"/>
            <a:ext cx="5292112" cy="45173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4203" y="512500"/>
            <a:ext cx="5274693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4203" y="1521184"/>
            <a:ext cx="5274693" cy="45173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37235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gradFill>
          <a:gsLst>
            <a:gs pos="50000">
              <a:srgbClr val="00E487"/>
            </a:gs>
            <a:gs pos="100000">
              <a:srgbClr val="1ECBD0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FD4E276-C47D-4F97-8D9E-FECD172C979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835683" y="2634179"/>
            <a:ext cx="6520638" cy="1589645"/>
            <a:chOff x="2071" y="1578"/>
            <a:chExt cx="2587" cy="631"/>
          </a:xfrm>
          <a:solidFill>
            <a:schemeClr val="bg1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8587B0E-0CEF-4218-99CF-AE3634274F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526A929-E098-4073-8B92-F18ED8E1D9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EDF465AE-39A5-4B73-8576-41C66C06AD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FA4DA928-058C-40DF-A9B6-21272F81C6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BDBE2736-4D16-47F2-8CC1-7353D5B149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C990E525-4DF6-403E-9092-24C5DCE5B3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114B85E-E1BE-464E-8E28-ACA4300CA4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BA160C3-B4E4-4003-BFF3-28A6B0C1B0F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0F26E6D7-1351-4C95-A3E8-FF86354A3C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DA6E6734-7A5F-4A76-946D-520C7807BB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</p:grpSp>
    </p:spTree>
    <p:extLst>
      <p:ext uri="{BB962C8B-B14F-4D97-AF65-F5344CB8AC3E}">
        <p14:creationId xmlns:p14="http://schemas.microsoft.com/office/powerpoint/2010/main" val="3902316711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745599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67321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0" cy="3245724"/>
          </a:xfr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0" cy="453754"/>
          </a:xfrm>
        </p:spPr>
        <p:txBody>
          <a:bodyPr/>
          <a:lstStyle>
            <a:lvl1pPr marL="0" indent="0" algn="ctr">
              <a:buNone/>
              <a:defRPr sz="2399">
                <a:solidFill>
                  <a:schemeClr val="accent3"/>
                </a:solidFill>
              </a:defRPr>
            </a:lvl1pPr>
            <a:lvl2pPr marL="456963" indent="0" algn="ctr">
              <a:buNone/>
              <a:defRPr sz="1999"/>
            </a:lvl2pPr>
            <a:lvl3pPr marL="913923" indent="0" algn="ctr">
              <a:buNone/>
              <a:defRPr sz="1799"/>
            </a:lvl3pPr>
            <a:lvl4pPr marL="1370889" indent="0" algn="ctr">
              <a:buNone/>
              <a:defRPr sz="1599"/>
            </a:lvl4pPr>
            <a:lvl5pPr marL="1827852" indent="0" algn="ctr">
              <a:buNone/>
              <a:defRPr sz="1599"/>
            </a:lvl5pPr>
            <a:lvl6pPr marL="2284812" indent="0" algn="ctr">
              <a:buNone/>
              <a:defRPr sz="1599"/>
            </a:lvl6pPr>
            <a:lvl7pPr marL="2741775" indent="0" algn="ctr">
              <a:buNone/>
              <a:defRPr sz="1599"/>
            </a:lvl7pPr>
            <a:lvl8pPr marL="3198740" indent="0" algn="ctr">
              <a:buNone/>
              <a:defRPr sz="1599"/>
            </a:lvl8pPr>
            <a:lvl9pPr marL="3655703" indent="0" algn="ctr">
              <a:buNone/>
              <a:defRPr sz="15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70F54715-A93F-4896-93D9-0F87EC2FA63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699200" y="689925"/>
            <a:ext cx="2793600" cy="681042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46B7DFA-C5E8-4F62-AD8D-4DEE7917FD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6ABD64B8-C9CA-4D12-BB30-52ABBBA59E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B038732F-5EB5-436D-B40F-847E37FC09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B2C29C81-DF56-4D2E-89D6-7B7333393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B38DB0D8-2A95-458B-BC03-75E42A03A8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285FBA9D-B6C7-4BE7-90DC-3572BFC95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48DD9144-12C1-4B89-9F6D-92B4361D96B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01B98C09-7AAE-43C7-82DE-9DB278B02F4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F4FD3F7-7AD2-4CA4-8D7C-34E6C136A5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E3F74A4C-3F35-49ED-8FDB-98270CD3D0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</p:grpSp>
    </p:spTree>
    <p:extLst>
      <p:ext uri="{BB962C8B-B14F-4D97-AF65-F5344CB8AC3E}">
        <p14:creationId xmlns:p14="http://schemas.microsoft.com/office/powerpoint/2010/main" val="107197783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el und zweispaltig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104902" y="2124078"/>
            <a:ext cx="4889500" cy="3959225"/>
          </a:xfrm>
        </p:spPr>
        <p:txBody>
          <a:bodyPr/>
          <a:lstStyle>
            <a:lvl1pPr>
              <a:defRPr sz="135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197602" y="2124078"/>
            <a:ext cx="4889500" cy="3959225"/>
          </a:xfrm>
        </p:spPr>
        <p:txBody>
          <a:bodyPr/>
          <a:lstStyle>
            <a:lvl1pPr>
              <a:defRPr sz="135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9/20/2018</a:t>
            </a:fld>
            <a:endParaRPr/>
          </a:p>
        </p:txBody>
      </p:sp>
      <p:sp>
        <p:nvSpPr>
          <p:cNvPr id="7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66662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" hasCustomPrompt="1"/>
          </p:nvPr>
        </p:nvSpPr>
        <p:spPr>
          <a:xfrm>
            <a:off x="1104902" y="2124078"/>
            <a:ext cx="4889500" cy="1903413"/>
          </a:xfrm>
        </p:spPr>
        <p:txBody>
          <a:bodyPr/>
          <a:lstStyle>
            <a:lvl1pPr marL="0" indent="0">
              <a:buNone/>
              <a:defRPr sz="1200" baseline="0"/>
            </a:lvl1pPr>
            <a:lvl2pPr marL="135000" indent="0">
              <a:buNone/>
              <a:defRPr sz="1200"/>
            </a:lvl2pPr>
            <a:lvl3pPr marL="270000" indent="0">
              <a:buNone/>
              <a:defRPr sz="1200"/>
            </a:lvl3pPr>
            <a:lvl4pPr marL="405000" indent="0">
              <a:buNone/>
              <a:defRPr sz="1200"/>
            </a:lvl4pPr>
            <a:lvl5pPr marL="540000" indent="0">
              <a:buNone/>
              <a:defRPr sz="1200"/>
            </a:lvl5pPr>
          </a:lstStyle>
          <a:p>
            <a:pPr lvl="0"/>
            <a:r>
              <a:rPr lang="en-US" dirty="0"/>
              <a:t>Choose icon to add image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2" hasCustomPrompt="1"/>
          </p:nvPr>
        </p:nvSpPr>
        <p:spPr>
          <a:xfrm>
            <a:off x="6197602" y="2124078"/>
            <a:ext cx="4889500" cy="1903413"/>
          </a:xfrm>
        </p:spPr>
        <p:txBody>
          <a:bodyPr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 sz="1200" baseline="0"/>
            </a:lvl1pPr>
            <a:lvl2pPr marL="135000" indent="0">
              <a:buNone/>
              <a:defRPr sz="1200"/>
            </a:lvl2pPr>
            <a:lvl3pPr marL="270000" indent="0">
              <a:buNone/>
              <a:defRPr sz="1200"/>
            </a:lvl3pPr>
            <a:lvl4pPr marL="405000" indent="0">
              <a:buNone/>
              <a:defRPr sz="1200"/>
            </a:lvl4pPr>
            <a:lvl5pPr marL="540000" indent="0">
              <a:buNone/>
              <a:defRPr sz="1200"/>
            </a:lvl5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/>
            </a:pPr>
            <a:r>
              <a:rPr lang="en-US" dirty="0"/>
              <a:t>Choose icon to add image</a:t>
            </a:r>
          </a:p>
          <a:p>
            <a:pPr lvl="0"/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1104902" y="4179888"/>
            <a:ext cx="4889500" cy="1903412"/>
          </a:xfrm>
        </p:spPr>
        <p:txBody>
          <a:bodyPr/>
          <a:lstStyle>
            <a:lvl1pPr marL="135000" indent="-135000">
              <a:defRPr sz="1200"/>
            </a:lvl1pPr>
            <a:lvl2pPr marL="270000" indent="-135000">
              <a:defRPr sz="1200"/>
            </a:lvl2pPr>
            <a:lvl3pPr marL="405000" indent="-135000">
              <a:defRPr sz="1200"/>
            </a:lvl3pPr>
            <a:lvl4pPr marL="540000" indent="-135000">
              <a:defRPr sz="1200"/>
            </a:lvl4pPr>
            <a:lvl5pPr marL="675000" indent="-1350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7602" y="4179888"/>
            <a:ext cx="4889500" cy="1903412"/>
          </a:xfrm>
        </p:spPr>
        <p:txBody>
          <a:bodyPr/>
          <a:lstStyle>
            <a:lvl1pPr marL="135000" indent="-135000">
              <a:defRPr sz="1200"/>
            </a:lvl1pPr>
            <a:lvl2pPr marL="270000" indent="-135000">
              <a:defRPr sz="1200"/>
            </a:lvl2pPr>
            <a:lvl3pPr marL="405000" indent="-135000">
              <a:defRPr sz="1200"/>
            </a:lvl3pPr>
            <a:lvl4pPr marL="540000" indent="-135000">
              <a:defRPr sz="1200"/>
            </a:lvl4pPr>
            <a:lvl5pPr marL="675000" indent="-1350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9/20/2018</a:t>
            </a:fld>
            <a:endParaRPr/>
          </a:p>
        </p:txBody>
      </p:sp>
      <p:sp>
        <p:nvSpPr>
          <p:cNvPr id="9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99387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104902" y="2124078"/>
            <a:ext cx="4889500" cy="3959225"/>
          </a:xfrm>
        </p:spPr>
        <p:txBody>
          <a:bodyPr/>
          <a:lstStyle>
            <a:lvl1pPr marL="135000" indent="-135000">
              <a:defRPr sz="1200"/>
            </a:lvl1pPr>
            <a:lvl2pPr marL="270000" indent="-135000">
              <a:defRPr sz="1200"/>
            </a:lvl2pPr>
            <a:lvl3pPr marL="405000" indent="-135000">
              <a:defRPr sz="1200"/>
            </a:lvl3pPr>
            <a:lvl4pPr marL="540000" indent="-135000">
              <a:defRPr sz="1200"/>
            </a:lvl4pPr>
            <a:lvl5pPr marL="675000" indent="-1350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97602" y="2124078"/>
            <a:ext cx="4889500" cy="3959225"/>
          </a:xfrm>
        </p:spPr>
        <p:txBody>
          <a:bodyPr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 sz="1200" baseline="0"/>
            </a:lvl1pPr>
            <a:lvl2pPr marL="135000" indent="0">
              <a:buNone/>
              <a:defRPr sz="1200"/>
            </a:lvl2pPr>
            <a:lvl3pPr marL="270000" indent="0">
              <a:buNone/>
              <a:defRPr sz="1200"/>
            </a:lvl3pPr>
            <a:lvl4pPr marL="405000" indent="0">
              <a:buNone/>
              <a:defRPr sz="1200"/>
            </a:lvl4pPr>
            <a:lvl5pPr marL="540000" indent="0">
              <a:buNone/>
              <a:defRPr sz="1200"/>
            </a:lvl5pPr>
          </a:lstStyle>
          <a:p>
            <a:pPr lvl="0"/>
            <a:r>
              <a:rPr lang="en-US" dirty="0"/>
              <a:t>Choose icon to add image</a:t>
            </a:r>
          </a:p>
        </p:txBody>
      </p:sp>
      <p:sp>
        <p:nvSpPr>
          <p:cNvPr id="5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9/20/2018</a:t>
            </a:fld>
            <a:endParaRPr/>
          </a:p>
        </p:txBody>
      </p:sp>
      <p:sp>
        <p:nvSpPr>
          <p:cNvPr id="7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91405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104902" y="2124078"/>
            <a:ext cx="4889500" cy="3959225"/>
          </a:xfrm>
        </p:spPr>
        <p:txBody>
          <a:bodyPr/>
          <a:lstStyle>
            <a:lvl1pPr marL="0" indent="0">
              <a:buNone/>
              <a:defRPr/>
            </a:lvl1pPr>
            <a:lvl2pPr marL="161925" indent="0">
              <a:buNone/>
              <a:defRPr/>
            </a:lvl2pPr>
            <a:lvl3pPr marL="323850" indent="0">
              <a:buNone/>
              <a:defRPr/>
            </a:lvl3pPr>
            <a:lvl4pPr marL="485775" indent="0">
              <a:buNone/>
              <a:defRPr/>
            </a:lvl4pPr>
            <a:lvl5pPr marL="647700" indent="0">
              <a:buNone/>
              <a:defRPr/>
            </a:lvl5pPr>
          </a:lstStyle>
          <a:p>
            <a:pPr lvl="0"/>
            <a:r>
              <a:rPr lang="en-US"/>
              <a:t>Choose icon to add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2" y="2124078"/>
            <a:ext cx="4889500" cy="39592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59812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04004" y="2052005"/>
            <a:ext cx="9983995" cy="1619999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t"/>
          <a:lstStyle>
            <a:lvl1pPr algn="l" rtl="0" eaLnBrk="1" fontAlgn="base" hangingPunct="1">
              <a:spcBef>
                <a:spcPts val="0"/>
              </a:spcBef>
              <a:spcAft>
                <a:spcPts val="0"/>
              </a:spcAft>
              <a:buFontTx/>
              <a:buNone/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00667" y="6350000"/>
            <a:ext cx="1016000" cy="13970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 sz="1350" b="0" i="0" u="none">
                <a:solidFill>
                  <a:srgbClr val="FFFFFF"/>
                </a:solidFill>
                <a:latin typeface="Calibri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 hidden="1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>
          <a:xfrm>
            <a:off x="1100667" y="6502400"/>
            <a:ext cx="1016000" cy="13970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b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279400" y="6464300"/>
            <a:ext cx="677333" cy="18415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3"/>
            <p:custDataLst>
              <p:tags r:id="rId5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94658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A3E6812-98D8-4F0A-904D-731F9DBDA91D}" type="datetimeFigureOut">
              <a:rPr lang="en-US" smtClean="0"/>
              <a:pPr/>
              <a:t>9/20/2018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209178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07435" y="323944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1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 Click to add 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911425" y="1412776"/>
            <a:ext cx="10369153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162000" indent="-162000">
              <a:spcBef>
                <a:spcPts val="0"/>
              </a:spcBef>
              <a:defRPr sz="1350"/>
            </a:lvl1pPr>
            <a:lvl2pPr marL="324000" indent="-162000">
              <a:spcBef>
                <a:spcPts val="0"/>
              </a:spcBef>
              <a:defRPr sz="1350"/>
            </a:lvl2pPr>
            <a:lvl3pPr marL="486000" indent="-162000">
              <a:spcBef>
                <a:spcPts val="0"/>
              </a:spcBef>
              <a:buFont typeface="Wingdings" panose="05000000000000000000" pitchFamily="2" charset="2"/>
              <a:buChar char="§"/>
              <a:defRPr sz="1350"/>
            </a:lvl3pPr>
            <a:lvl4pPr marL="648000" indent="-162000">
              <a:spcBef>
                <a:spcPts val="0"/>
              </a:spcBef>
              <a:buFont typeface="Arial" panose="020B0604020202020204" pitchFamily="34" charset="0"/>
              <a:buChar char="•"/>
              <a:defRPr sz="1350"/>
            </a:lvl4pPr>
            <a:lvl5pPr marL="810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5pPr>
            <a:lvl6pPr marL="972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6pPr>
            <a:lvl7pPr marL="1134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7pPr>
            <a:lvl8pPr marL="1296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8pPr>
            <a:lvl9pPr marL="1458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416810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104000" y="828000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Click to add title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104000" y="1368000"/>
            <a:ext cx="9984000" cy="374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650"/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1104897" y="2124000"/>
            <a:ext cx="9984000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162000" indent="-162000">
              <a:spcBef>
                <a:spcPts val="0"/>
              </a:spcBef>
              <a:defRPr sz="1350"/>
            </a:lvl1pPr>
            <a:lvl2pPr marL="324000" indent="-162000">
              <a:spcBef>
                <a:spcPts val="0"/>
              </a:spcBef>
              <a:defRPr sz="1350"/>
            </a:lvl2pPr>
            <a:lvl3pPr marL="486000" indent="-162000">
              <a:spcBef>
                <a:spcPts val="0"/>
              </a:spcBef>
              <a:buFont typeface="Wingdings" panose="05000000000000000000" pitchFamily="2" charset="2"/>
              <a:buChar char="§"/>
              <a:defRPr sz="1350"/>
            </a:lvl3pPr>
            <a:lvl4pPr marL="648000" indent="-162000">
              <a:spcBef>
                <a:spcPts val="0"/>
              </a:spcBef>
              <a:buFont typeface="Arial" panose="020B0604020202020204" pitchFamily="34" charset="0"/>
              <a:buChar char="•"/>
              <a:defRPr sz="1350"/>
            </a:lvl4pPr>
            <a:lvl5pPr marL="810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5pPr>
            <a:lvl6pPr marL="972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6pPr>
            <a:lvl7pPr marL="1134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7pPr>
            <a:lvl8pPr marL="1296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8pPr>
            <a:lvl9pPr marL="1458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4186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37655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11424" y="323944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1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 Click to add title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911424" y="836712"/>
            <a:ext cx="9984000" cy="374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50" b="1">
                <a:solidFill>
                  <a:srgbClr val="0070C0"/>
                </a:solidFill>
              </a:defRPr>
            </a:lvl1pPr>
          </a:lstStyle>
          <a:p>
            <a:pPr lvl="0"/>
            <a:r>
              <a:rPr lang="de-DE" dirty="0"/>
              <a:t>  Click to add subtitle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911425" y="1412776"/>
            <a:ext cx="10369153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162000" indent="-162000">
              <a:spcBef>
                <a:spcPts val="0"/>
              </a:spcBef>
              <a:defRPr sz="1350"/>
            </a:lvl1pPr>
            <a:lvl2pPr marL="324000" indent="-162000">
              <a:spcBef>
                <a:spcPts val="0"/>
              </a:spcBef>
              <a:defRPr sz="1350"/>
            </a:lvl2pPr>
            <a:lvl3pPr marL="486000" indent="-162000">
              <a:spcBef>
                <a:spcPts val="0"/>
              </a:spcBef>
              <a:buFont typeface="Wingdings" panose="05000000000000000000" pitchFamily="2" charset="2"/>
              <a:buChar char="§"/>
              <a:defRPr sz="1350"/>
            </a:lvl3pPr>
            <a:lvl4pPr marL="648000" indent="-162000">
              <a:spcBef>
                <a:spcPts val="0"/>
              </a:spcBef>
              <a:buFont typeface="Arial" panose="020B0604020202020204" pitchFamily="34" charset="0"/>
              <a:buChar char="•"/>
              <a:defRPr sz="1350"/>
            </a:lvl4pPr>
            <a:lvl5pPr marL="810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5pPr>
            <a:lvl6pPr marL="972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6pPr>
            <a:lvl7pPr marL="1134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7pPr>
            <a:lvl8pPr marL="1296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8pPr>
            <a:lvl9pPr marL="1458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AC69BC7-2C4A-41A7-8022-D78350F4F2F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4C5A4F0-198D-46E1-9C60-7D8045EC968A}" type="datetimeFigureOut">
              <a:rPr lang="en-US" smtClean="0"/>
              <a:pPr/>
              <a:t>9/20/2018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83468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Imag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0" cy="3245724"/>
          </a:xfr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0" cy="453754"/>
          </a:xfrm>
        </p:spPr>
        <p:txBody>
          <a:bodyPr/>
          <a:lstStyle>
            <a:lvl1pPr marL="0" indent="0" algn="ctr">
              <a:buNone/>
              <a:defRPr sz="2399">
                <a:solidFill>
                  <a:schemeClr val="bg1"/>
                </a:solidFill>
              </a:defRPr>
            </a:lvl1pPr>
            <a:lvl2pPr marL="456963" indent="0" algn="ctr">
              <a:buNone/>
              <a:defRPr sz="1999"/>
            </a:lvl2pPr>
            <a:lvl3pPr marL="913923" indent="0" algn="ctr">
              <a:buNone/>
              <a:defRPr sz="1799"/>
            </a:lvl3pPr>
            <a:lvl4pPr marL="1370889" indent="0" algn="ctr">
              <a:buNone/>
              <a:defRPr sz="1599"/>
            </a:lvl4pPr>
            <a:lvl5pPr marL="1827852" indent="0" algn="ctr">
              <a:buNone/>
              <a:defRPr sz="1599"/>
            </a:lvl5pPr>
            <a:lvl6pPr marL="2284812" indent="0" algn="ctr">
              <a:buNone/>
              <a:defRPr sz="1599"/>
            </a:lvl6pPr>
            <a:lvl7pPr marL="2741775" indent="0" algn="ctr">
              <a:buNone/>
              <a:defRPr sz="1599"/>
            </a:lvl7pPr>
            <a:lvl8pPr marL="3198740" indent="0" algn="ctr">
              <a:buNone/>
              <a:defRPr sz="1599"/>
            </a:lvl8pPr>
            <a:lvl9pPr marL="3655703" indent="0" algn="ctr">
              <a:buNone/>
              <a:defRPr sz="15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70F54715-A93F-4896-93D9-0F87EC2FA63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00788" y="689925"/>
            <a:ext cx="2793600" cy="681042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46B7DFA-C5E8-4F62-AD8D-4DEE7917FD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6ABD64B8-C9CA-4D12-BB30-52ABBBA59E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B038732F-5EB5-436D-B40F-847E37FC09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B2C29C81-DF56-4D2E-89D6-7B7333393C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B38DB0D8-2A95-458B-BC03-75E42A03A8C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285FBA9D-B6C7-4BE7-90DC-3572BFC953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48DD9144-12C1-4B89-9F6D-92B4361D96B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01B98C09-7AAE-43C7-82DE-9DB278B02F4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DF4FD3F7-7AD2-4CA4-8D7C-34E6C136A5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E3F74A4C-3F35-49ED-8FDB-98270CD3D0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</p:grpSp>
    </p:spTree>
    <p:extLst>
      <p:ext uri="{BB962C8B-B14F-4D97-AF65-F5344CB8AC3E}">
        <p14:creationId xmlns:p14="http://schemas.microsoft.com/office/powerpoint/2010/main" val="2481369038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el und zweispaltig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104902" y="2124078"/>
            <a:ext cx="4889500" cy="3959225"/>
          </a:xfrm>
        </p:spPr>
        <p:txBody>
          <a:bodyPr/>
          <a:lstStyle>
            <a:lvl1pPr>
              <a:defRPr sz="135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197602" y="2124078"/>
            <a:ext cx="4889500" cy="3959225"/>
          </a:xfrm>
        </p:spPr>
        <p:txBody>
          <a:bodyPr/>
          <a:lstStyle>
            <a:lvl1pPr>
              <a:defRPr sz="135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9/20/2018</a:t>
            </a:fld>
            <a:endParaRPr/>
          </a:p>
        </p:txBody>
      </p:sp>
      <p:sp>
        <p:nvSpPr>
          <p:cNvPr id="7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19116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" hasCustomPrompt="1"/>
          </p:nvPr>
        </p:nvSpPr>
        <p:spPr>
          <a:xfrm>
            <a:off x="1104902" y="2124078"/>
            <a:ext cx="4889500" cy="1903413"/>
          </a:xfrm>
        </p:spPr>
        <p:txBody>
          <a:bodyPr/>
          <a:lstStyle>
            <a:lvl1pPr marL="0" indent="0">
              <a:buNone/>
              <a:defRPr sz="1200" baseline="0"/>
            </a:lvl1pPr>
            <a:lvl2pPr marL="135000" indent="0">
              <a:buNone/>
              <a:defRPr sz="1200"/>
            </a:lvl2pPr>
            <a:lvl3pPr marL="270000" indent="0">
              <a:buNone/>
              <a:defRPr sz="1200"/>
            </a:lvl3pPr>
            <a:lvl4pPr marL="405000" indent="0">
              <a:buNone/>
              <a:defRPr sz="1200"/>
            </a:lvl4pPr>
            <a:lvl5pPr marL="540000" indent="0">
              <a:buNone/>
              <a:defRPr sz="1200"/>
            </a:lvl5pPr>
          </a:lstStyle>
          <a:p>
            <a:pPr lvl="0"/>
            <a:r>
              <a:rPr lang="en-US" dirty="0"/>
              <a:t>Choose icon to add image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2" hasCustomPrompt="1"/>
          </p:nvPr>
        </p:nvSpPr>
        <p:spPr>
          <a:xfrm>
            <a:off x="6197602" y="2124078"/>
            <a:ext cx="4889500" cy="1903413"/>
          </a:xfrm>
        </p:spPr>
        <p:txBody>
          <a:bodyPr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 sz="1200" baseline="0"/>
            </a:lvl1pPr>
            <a:lvl2pPr marL="135000" indent="0">
              <a:buNone/>
              <a:defRPr sz="1200"/>
            </a:lvl2pPr>
            <a:lvl3pPr marL="270000" indent="0">
              <a:buNone/>
              <a:defRPr sz="1200"/>
            </a:lvl3pPr>
            <a:lvl4pPr marL="405000" indent="0">
              <a:buNone/>
              <a:defRPr sz="1200"/>
            </a:lvl4pPr>
            <a:lvl5pPr marL="540000" indent="0">
              <a:buNone/>
              <a:defRPr sz="1200"/>
            </a:lvl5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/>
            </a:pPr>
            <a:r>
              <a:rPr lang="en-US" dirty="0"/>
              <a:t>Choose icon to add image</a:t>
            </a:r>
          </a:p>
          <a:p>
            <a:pPr lvl="0"/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1104902" y="4179888"/>
            <a:ext cx="4889500" cy="1903412"/>
          </a:xfrm>
        </p:spPr>
        <p:txBody>
          <a:bodyPr/>
          <a:lstStyle>
            <a:lvl1pPr marL="135000" indent="-135000">
              <a:defRPr sz="1200"/>
            </a:lvl1pPr>
            <a:lvl2pPr marL="270000" indent="-135000">
              <a:defRPr sz="1200"/>
            </a:lvl2pPr>
            <a:lvl3pPr marL="405000" indent="-135000">
              <a:defRPr sz="1200"/>
            </a:lvl3pPr>
            <a:lvl4pPr marL="540000" indent="-135000">
              <a:defRPr sz="1200"/>
            </a:lvl4pPr>
            <a:lvl5pPr marL="675000" indent="-1350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7602" y="4179888"/>
            <a:ext cx="4889500" cy="1903412"/>
          </a:xfrm>
        </p:spPr>
        <p:txBody>
          <a:bodyPr/>
          <a:lstStyle>
            <a:lvl1pPr marL="135000" indent="-135000">
              <a:defRPr sz="1200"/>
            </a:lvl1pPr>
            <a:lvl2pPr marL="270000" indent="-135000">
              <a:defRPr sz="1200"/>
            </a:lvl2pPr>
            <a:lvl3pPr marL="405000" indent="-135000">
              <a:defRPr sz="1200"/>
            </a:lvl3pPr>
            <a:lvl4pPr marL="540000" indent="-135000">
              <a:defRPr sz="1200"/>
            </a:lvl4pPr>
            <a:lvl5pPr marL="675000" indent="-1350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9/20/2018</a:t>
            </a:fld>
            <a:endParaRPr/>
          </a:p>
        </p:txBody>
      </p:sp>
      <p:sp>
        <p:nvSpPr>
          <p:cNvPr id="9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27814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104902" y="2124078"/>
            <a:ext cx="4889500" cy="3959225"/>
          </a:xfrm>
        </p:spPr>
        <p:txBody>
          <a:bodyPr/>
          <a:lstStyle>
            <a:lvl1pPr marL="135000" indent="-135000">
              <a:defRPr sz="1200"/>
            </a:lvl1pPr>
            <a:lvl2pPr marL="270000" indent="-135000">
              <a:defRPr sz="1200"/>
            </a:lvl2pPr>
            <a:lvl3pPr marL="405000" indent="-135000">
              <a:defRPr sz="1200"/>
            </a:lvl3pPr>
            <a:lvl4pPr marL="540000" indent="-135000">
              <a:defRPr sz="1200"/>
            </a:lvl4pPr>
            <a:lvl5pPr marL="675000" indent="-135000"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97602" y="2124078"/>
            <a:ext cx="4889500" cy="3959225"/>
          </a:xfrm>
        </p:spPr>
        <p:txBody>
          <a:bodyPr/>
          <a:lstStyle>
            <a:lvl1pPr marL="0" marR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 sz="1200" baseline="0"/>
            </a:lvl1pPr>
            <a:lvl2pPr marL="135000" indent="0">
              <a:buNone/>
              <a:defRPr sz="1200"/>
            </a:lvl2pPr>
            <a:lvl3pPr marL="270000" indent="0">
              <a:buNone/>
              <a:defRPr sz="1200"/>
            </a:lvl3pPr>
            <a:lvl4pPr marL="405000" indent="0">
              <a:buNone/>
              <a:defRPr sz="1200"/>
            </a:lvl4pPr>
            <a:lvl5pPr marL="540000" indent="0">
              <a:buNone/>
              <a:defRPr sz="1200"/>
            </a:lvl5pPr>
          </a:lstStyle>
          <a:p>
            <a:pPr lvl="0"/>
            <a:r>
              <a:rPr lang="en-US" dirty="0"/>
              <a:t>Choose icon to add image</a:t>
            </a:r>
          </a:p>
        </p:txBody>
      </p:sp>
      <p:sp>
        <p:nvSpPr>
          <p:cNvPr id="5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9/20/2018</a:t>
            </a:fld>
            <a:endParaRPr/>
          </a:p>
        </p:txBody>
      </p:sp>
      <p:sp>
        <p:nvSpPr>
          <p:cNvPr id="7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07873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104902" y="2124078"/>
            <a:ext cx="4889500" cy="3959225"/>
          </a:xfrm>
        </p:spPr>
        <p:txBody>
          <a:bodyPr/>
          <a:lstStyle>
            <a:lvl1pPr marL="0" indent="0">
              <a:buNone/>
              <a:defRPr/>
            </a:lvl1pPr>
            <a:lvl2pPr marL="161925" indent="0">
              <a:buNone/>
              <a:defRPr/>
            </a:lvl2pPr>
            <a:lvl3pPr marL="323850" indent="0">
              <a:buNone/>
              <a:defRPr/>
            </a:lvl3pPr>
            <a:lvl4pPr marL="485775" indent="0">
              <a:buNone/>
              <a:defRPr/>
            </a:lvl4pPr>
            <a:lvl5pPr marL="647700" indent="0">
              <a:buNone/>
              <a:defRPr/>
            </a:lvl5pPr>
          </a:lstStyle>
          <a:p>
            <a:pPr lvl="0"/>
            <a:r>
              <a:rPr lang="en-US"/>
              <a:t>Choose icon to add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2" y="2124078"/>
            <a:ext cx="4889500" cy="39592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125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04004" y="2052005"/>
            <a:ext cx="9983995" cy="1619999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t"/>
          <a:lstStyle>
            <a:lvl1pPr algn="l" rtl="0" eaLnBrk="1" fontAlgn="base" hangingPunct="1">
              <a:spcBef>
                <a:spcPts val="0"/>
              </a:spcBef>
              <a:spcAft>
                <a:spcPts val="0"/>
              </a:spcAft>
              <a:buFontTx/>
              <a:buNone/>
              <a:defRPr sz="36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00667" y="6350000"/>
            <a:ext cx="1016000" cy="13970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 sz="1350" b="0" i="0" u="none">
                <a:solidFill>
                  <a:srgbClr val="FFFFFF"/>
                </a:solidFill>
                <a:latin typeface="Calibri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 hidden="1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>
          <a:xfrm>
            <a:off x="1100667" y="6502400"/>
            <a:ext cx="1016000" cy="13970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b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279400" y="6464300"/>
            <a:ext cx="677333" cy="18415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3"/>
            <p:custDataLst>
              <p:tags r:id="rId5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91915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BA3E6812-98D8-4F0A-904D-731F9DBDA91D}" type="datetimeFigureOut">
              <a:rPr lang="en-US" smtClean="0"/>
              <a:pPr/>
              <a:t>9/20/2018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5773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07435" y="323944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1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 Click to add 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911425" y="1412776"/>
            <a:ext cx="10369153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162000" indent="-162000">
              <a:spcBef>
                <a:spcPts val="0"/>
              </a:spcBef>
              <a:defRPr sz="1350"/>
            </a:lvl1pPr>
            <a:lvl2pPr marL="324000" indent="-162000">
              <a:spcBef>
                <a:spcPts val="0"/>
              </a:spcBef>
              <a:defRPr sz="1350"/>
            </a:lvl2pPr>
            <a:lvl3pPr marL="486000" indent="-162000">
              <a:spcBef>
                <a:spcPts val="0"/>
              </a:spcBef>
              <a:buFont typeface="Wingdings" panose="05000000000000000000" pitchFamily="2" charset="2"/>
              <a:buChar char="§"/>
              <a:defRPr sz="1350"/>
            </a:lvl3pPr>
            <a:lvl4pPr marL="648000" indent="-162000">
              <a:spcBef>
                <a:spcPts val="0"/>
              </a:spcBef>
              <a:buFont typeface="Arial" panose="020B0604020202020204" pitchFamily="34" charset="0"/>
              <a:buChar char="•"/>
              <a:defRPr sz="1350"/>
            </a:lvl4pPr>
            <a:lvl5pPr marL="810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5pPr>
            <a:lvl6pPr marL="972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6pPr>
            <a:lvl7pPr marL="1134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7pPr>
            <a:lvl8pPr marL="1296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8pPr>
            <a:lvl9pPr marL="1458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24700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32452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11424" y="323944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1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 Click to add title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911424" y="836712"/>
            <a:ext cx="9984000" cy="374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350" b="1">
                <a:solidFill>
                  <a:srgbClr val="0070C0"/>
                </a:solidFill>
              </a:defRPr>
            </a:lvl1pPr>
          </a:lstStyle>
          <a:p>
            <a:pPr lvl="0"/>
            <a:r>
              <a:rPr lang="de-DE" dirty="0"/>
              <a:t>  Click to add subtitle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911425" y="1412776"/>
            <a:ext cx="10369153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162000" indent="-162000">
              <a:spcBef>
                <a:spcPts val="0"/>
              </a:spcBef>
              <a:defRPr sz="1350"/>
            </a:lvl1pPr>
            <a:lvl2pPr marL="324000" indent="-162000">
              <a:spcBef>
                <a:spcPts val="0"/>
              </a:spcBef>
              <a:defRPr sz="1350"/>
            </a:lvl2pPr>
            <a:lvl3pPr marL="486000" indent="-162000">
              <a:spcBef>
                <a:spcPts val="0"/>
              </a:spcBef>
              <a:buFont typeface="Wingdings" panose="05000000000000000000" pitchFamily="2" charset="2"/>
              <a:buChar char="§"/>
              <a:defRPr sz="1350"/>
            </a:lvl3pPr>
            <a:lvl4pPr marL="648000" indent="-162000">
              <a:spcBef>
                <a:spcPts val="0"/>
              </a:spcBef>
              <a:buFont typeface="Arial" panose="020B0604020202020204" pitchFamily="34" charset="0"/>
              <a:buChar char="•"/>
              <a:defRPr sz="1350"/>
            </a:lvl4pPr>
            <a:lvl5pPr marL="810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5pPr>
            <a:lvl6pPr marL="972000" indent="-17145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6pPr>
            <a:lvl7pPr marL="1134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7pPr>
            <a:lvl8pPr marL="1296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8pPr>
            <a:lvl9pPr marL="1458000" indent="-162000">
              <a:spcBef>
                <a:spcPts val="0"/>
              </a:spcBef>
              <a:buFont typeface="Calibri" panose="020F0502020204030204" pitchFamily="34" charset="0"/>
              <a:buChar char="─"/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AC69BC7-2C4A-41A7-8022-D78350F4F2F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4C5A4F0-198D-46E1-9C60-7D8045EC968A}" type="datetimeFigureOut">
              <a:rPr lang="en-US" smtClean="0"/>
              <a:pPr/>
              <a:t>9/20/2018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034513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>
            <p:custDataLst>
              <p:tags r:id="rId1"/>
            </p:custDataLst>
          </p:nvPr>
        </p:nvSpPr>
        <p:spPr bwMode="auto">
          <a:xfrm>
            <a:off x="2" y="3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3478"/>
              </a:gs>
              <a:gs pos="100000">
                <a:srgbClr val="0089C4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sz="150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5" name="Picture 4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7284" y="2628014"/>
            <a:ext cx="1657435" cy="1601991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716000"/>
            <a:ext cx="12192000" cy="666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016627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0880" y="1521184"/>
            <a:ext cx="6178854" cy="381744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69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392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0889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4pPr>
            <a:lvl5pPr marL="1827852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5pPr>
            <a:lvl6pPr marL="2284812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6pPr>
            <a:lvl7pPr marL="2741775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7pPr>
            <a:lvl8pPr marL="3198740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8pPr>
            <a:lvl9pPr marL="365570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B47DF7D0-E13C-497A-8A71-C5A8B4D7F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736135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4151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el und zweispaltig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104901" y="2124076"/>
            <a:ext cx="4889500" cy="39592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197601" y="2124076"/>
            <a:ext cx="4889500" cy="395922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9/20/2018</a:t>
            </a:fld>
            <a:endParaRPr/>
          </a:p>
        </p:txBody>
      </p:sp>
      <p:sp>
        <p:nvSpPr>
          <p:cNvPr id="7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86885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" hasCustomPrompt="1"/>
          </p:nvPr>
        </p:nvSpPr>
        <p:spPr>
          <a:xfrm>
            <a:off x="1104901" y="2124076"/>
            <a:ext cx="4889500" cy="1903413"/>
          </a:xfrm>
        </p:spPr>
        <p:txBody>
          <a:bodyPr/>
          <a:lstStyle>
            <a:lvl1pPr marL="0" indent="0">
              <a:buNone/>
              <a:defRPr sz="1600" baseline="0"/>
            </a:lvl1pPr>
            <a:lvl2pPr marL="180000" indent="0">
              <a:buNone/>
              <a:defRPr sz="1600"/>
            </a:lvl2pPr>
            <a:lvl3pPr marL="360000" indent="0">
              <a:buNone/>
              <a:defRPr sz="1600"/>
            </a:lvl3pPr>
            <a:lvl4pPr marL="540000" indent="0">
              <a:buNone/>
              <a:defRPr sz="1600"/>
            </a:lvl4pPr>
            <a:lvl5pPr marL="720000" indent="0">
              <a:buNone/>
              <a:defRPr sz="1600"/>
            </a:lvl5pPr>
          </a:lstStyle>
          <a:p>
            <a:pPr lvl="0"/>
            <a:r>
              <a:rPr lang="en-US" dirty="0"/>
              <a:t>Choose icon to add image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2" hasCustomPrompt="1"/>
          </p:nvPr>
        </p:nvSpPr>
        <p:spPr>
          <a:xfrm>
            <a:off x="6197601" y="2124076"/>
            <a:ext cx="4889500" cy="1903413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 sz="1600" baseline="0"/>
            </a:lvl1pPr>
            <a:lvl2pPr marL="180000" indent="0">
              <a:buNone/>
              <a:defRPr sz="1600"/>
            </a:lvl2pPr>
            <a:lvl3pPr marL="360000" indent="0">
              <a:buNone/>
              <a:defRPr sz="1600"/>
            </a:lvl3pPr>
            <a:lvl4pPr marL="540000" indent="0">
              <a:buNone/>
              <a:defRPr sz="1600"/>
            </a:lvl4pPr>
            <a:lvl5pPr marL="720000" indent="0">
              <a:buNone/>
              <a:defRPr sz="1600"/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/>
            </a:pPr>
            <a:r>
              <a:rPr lang="en-US" dirty="0"/>
              <a:t>Choose icon to add image</a:t>
            </a:r>
          </a:p>
          <a:p>
            <a:pPr lvl="0"/>
            <a:endParaRPr lang="en-US" dirty="0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1104901" y="4179888"/>
            <a:ext cx="4889500" cy="1903412"/>
          </a:xfrm>
        </p:spPr>
        <p:txBody>
          <a:bodyPr/>
          <a:lstStyle>
            <a:lvl1pPr marL="180000" indent="-180000">
              <a:defRPr sz="1600"/>
            </a:lvl1pPr>
            <a:lvl2pPr marL="360000" indent="-180000">
              <a:defRPr sz="1600"/>
            </a:lvl2pPr>
            <a:lvl3pPr marL="540000" indent="-180000">
              <a:defRPr sz="1600"/>
            </a:lvl3pPr>
            <a:lvl4pPr marL="720000" indent="-180000">
              <a:defRPr sz="1600"/>
            </a:lvl4pPr>
            <a:lvl5pPr marL="900000" indent="-180000"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7601" y="4179888"/>
            <a:ext cx="4889500" cy="1903412"/>
          </a:xfrm>
        </p:spPr>
        <p:txBody>
          <a:bodyPr/>
          <a:lstStyle>
            <a:lvl1pPr marL="180000" indent="-180000">
              <a:defRPr sz="1600"/>
            </a:lvl1pPr>
            <a:lvl2pPr marL="360000" indent="-180000">
              <a:defRPr sz="1600"/>
            </a:lvl2pPr>
            <a:lvl3pPr marL="540000" indent="-180000">
              <a:defRPr sz="1600"/>
            </a:lvl3pPr>
            <a:lvl4pPr marL="720000" indent="-180000">
              <a:defRPr sz="1600"/>
            </a:lvl4pPr>
            <a:lvl5pPr marL="900000" indent="-180000"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8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9/20/2018</a:t>
            </a:fld>
            <a:endParaRPr/>
          </a:p>
        </p:txBody>
      </p:sp>
      <p:sp>
        <p:nvSpPr>
          <p:cNvPr id="9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6695765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104901" y="2124076"/>
            <a:ext cx="4889500" cy="3959225"/>
          </a:xfrm>
        </p:spPr>
        <p:txBody>
          <a:bodyPr/>
          <a:lstStyle>
            <a:lvl1pPr marL="180000" indent="-180000">
              <a:defRPr sz="1600"/>
            </a:lvl1pPr>
            <a:lvl2pPr marL="360000" indent="-180000">
              <a:defRPr sz="1600"/>
            </a:lvl2pPr>
            <a:lvl3pPr marL="540000" indent="-180000">
              <a:defRPr sz="1600"/>
            </a:lvl3pPr>
            <a:lvl4pPr marL="720000" indent="-180000">
              <a:defRPr sz="1600"/>
            </a:lvl4pPr>
            <a:lvl5pPr marL="900000" indent="-180000"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6197601" y="2124076"/>
            <a:ext cx="4889500" cy="3959225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Calibri" pitchFamily="34" charset="0"/>
              <a:buNone/>
              <a:tabLst/>
              <a:defRPr sz="1600" baseline="0"/>
            </a:lvl1pPr>
            <a:lvl2pPr marL="180000" indent="0">
              <a:buNone/>
              <a:defRPr sz="1600"/>
            </a:lvl2pPr>
            <a:lvl3pPr marL="360000" indent="0">
              <a:buNone/>
              <a:defRPr sz="1600"/>
            </a:lvl3pPr>
            <a:lvl4pPr marL="540000" indent="0">
              <a:buNone/>
              <a:defRPr sz="1600"/>
            </a:lvl4pPr>
            <a:lvl5pPr marL="720000" indent="0">
              <a:buNone/>
              <a:defRPr sz="1600"/>
            </a:lvl5pPr>
          </a:lstStyle>
          <a:p>
            <a:pPr lvl="0"/>
            <a:r>
              <a:rPr lang="en-US" dirty="0"/>
              <a:t>Choose icon to add image</a:t>
            </a:r>
          </a:p>
        </p:txBody>
      </p:sp>
      <p:sp>
        <p:nvSpPr>
          <p:cNvPr id="5" name="Fußzeilenplatzhalter 1" hidden="1"/>
          <p:cNvSpPr>
            <a:spLocks noGrp="1"/>
          </p:cNvSpPr>
          <p:nvPr>
            <p:ph type="ftr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Datumsplatzhalter 2" hidden="1"/>
          <p:cNvSpPr>
            <a:spLocks noGrp="1"/>
          </p:cNvSpPr>
          <p:nvPr>
            <p:ph type="dt" sz="half" idx="11"/>
            <p:custDataLst>
              <p:tags r:id="rId2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BD8A177-C234-4D2F-8D55-67A7ACDD207A}" type="datetimeFigureOut">
              <a:rPr lang="en-US" smtClean="0"/>
              <a:pPr/>
              <a:t>9/20/2018</a:t>
            </a:fld>
            <a:endParaRPr/>
          </a:p>
        </p:txBody>
      </p:sp>
      <p:sp>
        <p:nvSpPr>
          <p:cNvPr id="7" name="Foliennummernplatzhalter 3" hidden="1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683569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1104901" y="2124076"/>
            <a:ext cx="4889500" cy="3959225"/>
          </a:xfrm>
        </p:spPr>
        <p:txBody>
          <a:bodyPr/>
          <a:lstStyle>
            <a:lvl1pPr marL="0" indent="0">
              <a:buNone/>
              <a:defRPr/>
            </a:lvl1pPr>
            <a:lvl2pPr marL="215900" indent="0">
              <a:buNone/>
              <a:defRPr/>
            </a:lvl2pPr>
            <a:lvl3pPr marL="431800" indent="0">
              <a:buNone/>
              <a:defRPr/>
            </a:lvl3pPr>
            <a:lvl4pPr marL="647700" indent="0">
              <a:buNone/>
              <a:defRPr/>
            </a:lvl4pPr>
            <a:lvl5pPr marL="863600" indent="0">
              <a:buNone/>
              <a:defRPr/>
            </a:lvl5pPr>
          </a:lstStyle>
          <a:p>
            <a:pPr lvl="0"/>
            <a:r>
              <a:rPr lang="en-US"/>
              <a:t>Choose icon to add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7601" y="2124076"/>
            <a:ext cx="4889500" cy="39592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30130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04003" y="2052003"/>
            <a:ext cx="9983995" cy="1619999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t"/>
          <a:lstStyle>
            <a:lvl1pPr algn="l" rtl="0" eaLnBrk="1" fontAlgn="base" hangingPunct="1">
              <a:spcBef>
                <a:spcPts val="0"/>
              </a:spcBef>
              <a:spcAft>
                <a:spcPts val="0"/>
              </a:spcAft>
              <a:buFontTx/>
              <a:buNone/>
              <a:defRPr sz="48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00667" y="6350000"/>
            <a:ext cx="1016000" cy="13970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defRPr sz="1800" b="0" i="0" u="none">
                <a:solidFill>
                  <a:srgbClr val="FFFFFF"/>
                </a:solidFill>
                <a:latin typeface="Calibri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 hidden="1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>
          <a:xfrm>
            <a:off x="1100667" y="6502400"/>
            <a:ext cx="1016000" cy="13970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 anchor="b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279400" y="6464300"/>
            <a:ext cx="677333" cy="184150"/>
          </a:xfr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7" name="Date Placeholder 6" hidden="1"/>
          <p:cNvSpPr>
            <a:spLocks noGrp="1"/>
          </p:cNvSpPr>
          <p:nvPr>
            <p:ph type="dt" sz="half" idx="13"/>
            <p:custDataLst>
              <p:tags r:id="rId5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  <a:ln w="0"/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0" tIns="0" rIns="0" bIns="0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633991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3E6812-98D8-4F0A-904D-731F9DBDA91D}" type="datetimeFigureOut">
              <a:rPr lang="en-US" smtClean="0"/>
              <a:pPr/>
              <a:t>9/20/2018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5671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07435" y="323944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8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 Click to add 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911424" y="1412776"/>
            <a:ext cx="10369153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216000" indent="-216000">
              <a:spcBef>
                <a:spcPts val="0"/>
              </a:spcBef>
              <a:defRPr sz="1800"/>
            </a:lvl1pPr>
            <a:lvl2pPr marL="432000" indent="-216000">
              <a:spcBef>
                <a:spcPts val="0"/>
              </a:spcBef>
              <a:defRPr sz="1800"/>
            </a:lvl2pPr>
            <a:lvl3pPr marL="648000" indent="-216000">
              <a:spcBef>
                <a:spcPts val="0"/>
              </a:spcBef>
              <a:buFont typeface="Wingdings" panose="05000000000000000000" pitchFamily="2" charset="2"/>
              <a:buChar char="§"/>
              <a:defRPr sz="1800"/>
            </a:lvl3pPr>
            <a:lvl4pPr marL="864000" indent="-216000">
              <a:spcBef>
                <a:spcPts val="0"/>
              </a:spcBef>
              <a:buFont typeface="Arial" panose="020B0604020202020204" pitchFamily="34" charset="0"/>
              <a:buChar char="•"/>
              <a:defRPr sz="1800"/>
            </a:lvl4pPr>
            <a:lvl5pPr marL="1080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5pPr>
            <a:lvl6pPr marL="1296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6pPr>
            <a:lvl7pPr marL="1512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7pPr>
            <a:lvl8pPr marL="1728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8pPr>
            <a:lvl9pPr marL="1944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69915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104000" y="828000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Click to add title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1104000" y="1368000"/>
            <a:ext cx="9984000" cy="374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200"/>
            </a:lvl1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subtitle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1104897" y="2124000"/>
            <a:ext cx="9984000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216000" indent="-216000">
              <a:spcBef>
                <a:spcPts val="0"/>
              </a:spcBef>
              <a:defRPr sz="1800"/>
            </a:lvl1pPr>
            <a:lvl2pPr marL="432000" indent="-216000">
              <a:spcBef>
                <a:spcPts val="0"/>
              </a:spcBef>
              <a:defRPr sz="1800"/>
            </a:lvl2pPr>
            <a:lvl3pPr marL="648000" indent="-216000">
              <a:spcBef>
                <a:spcPts val="0"/>
              </a:spcBef>
              <a:buFont typeface="Wingdings" panose="05000000000000000000" pitchFamily="2" charset="2"/>
              <a:buChar char="§"/>
              <a:defRPr sz="1800"/>
            </a:lvl3pPr>
            <a:lvl4pPr marL="864000" indent="-216000">
              <a:spcBef>
                <a:spcPts val="0"/>
              </a:spcBef>
              <a:buFont typeface="Arial" panose="020B0604020202020204" pitchFamily="34" charset="0"/>
              <a:buChar char="•"/>
              <a:defRPr sz="1800"/>
            </a:lvl4pPr>
            <a:lvl5pPr marL="1080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5pPr>
            <a:lvl6pPr marL="1296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6pPr>
            <a:lvl7pPr marL="1512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7pPr>
            <a:lvl8pPr marL="1728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8pPr>
            <a:lvl9pPr marL="1944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7295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5778020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911424" y="323944"/>
            <a:ext cx="9984000" cy="5127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8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de-DE" dirty="0"/>
              <a:t> Click to add title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911424" y="836712"/>
            <a:ext cx="9984000" cy="374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800" b="1">
                <a:solidFill>
                  <a:srgbClr val="0070C0"/>
                </a:solidFill>
              </a:defRPr>
            </a:lvl1pPr>
          </a:lstStyle>
          <a:p>
            <a:pPr lvl="0"/>
            <a:r>
              <a:rPr lang="de-DE" dirty="0"/>
              <a:t>  Click to add subtitle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911424" y="1412776"/>
            <a:ext cx="10369153" cy="3960000"/>
          </a:xfrm>
          <a:prstGeom prst="rect">
            <a:avLst/>
          </a:prstGeom>
        </p:spPr>
        <p:txBody>
          <a:bodyPr lIns="0" tIns="0" rIns="0" bIns="0" spcCol="432000"/>
          <a:lstStyle>
            <a:lvl1pPr marL="216000" indent="-216000">
              <a:spcBef>
                <a:spcPts val="0"/>
              </a:spcBef>
              <a:defRPr sz="1800"/>
            </a:lvl1pPr>
            <a:lvl2pPr marL="432000" indent="-216000">
              <a:spcBef>
                <a:spcPts val="0"/>
              </a:spcBef>
              <a:defRPr sz="1800"/>
            </a:lvl2pPr>
            <a:lvl3pPr marL="648000" indent="-216000">
              <a:spcBef>
                <a:spcPts val="0"/>
              </a:spcBef>
              <a:buFont typeface="Wingdings" panose="05000000000000000000" pitchFamily="2" charset="2"/>
              <a:buChar char="§"/>
              <a:defRPr sz="1800"/>
            </a:lvl3pPr>
            <a:lvl4pPr marL="864000" indent="-216000">
              <a:spcBef>
                <a:spcPts val="0"/>
              </a:spcBef>
              <a:buFont typeface="Arial" panose="020B0604020202020204" pitchFamily="34" charset="0"/>
              <a:buChar char="•"/>
              <a:defRPr sz="1800"/>
            </a:lvl4pPr>
            <a:lvl5pPr marL="1080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5pPr>
            <a:lvl6pPr marL="1296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6pPr>
            <a:lvl7pPr marL="1512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7pPr>
            <a:lvl8pPr marL="1728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8pPr>
            <a:lvl9pPr marL="1944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AC69BC7-2C4A-41A7-8022-D78350F4F2F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4C5A4F0-198D-46E1-9C60-7D8045EC968A}" type="datetimeFigureOut">
              <a:rPr lang="en-US" smtClean="0"/>
              <a:pPr/>
              <a:t>9/20/2018</a:t>
            </a:fld>
            <a:endParaRPr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8422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E9D7C87-D037-4797-9A6A-B999C6F02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8" y="1521184"/>
            <a:ext cx="11368018" cy="3815631"/>
          </a:xfrm>
        </p:spPr>
        <p:txBody>
          <a:bodyPr anchor="ctr"/>
          <a:lstStyle>
            <a:lvl1pPr algn="ctr">
              <a:defRPr sz="68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116879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osing Slide">
    <p:bg>
      <p:bgPr>
        <a:gradFill>
          <a:gsLst>
            <a:gs pos="50000">
              <a:srgbClr val="00E487"/>
            </a:gs>
            <a:gs pos="100000">
              <a:srgbClr val="1ECBD0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FD4E276-C47D-4F97-8D9E-FECD172C979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2835683" y="2634179"/>
            <a:ext cx="6520638" cy="1589645"/>
            <a:chOff x="2071" y="1578"/>
            <a:chExt cx="2587" cy="631"/>
          </a:xfrm>
          <a:solidFill>
            <a:schemeClr val="bg1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F8587B0E-0CEF-4218-99CF-AE3634274F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526A929-E098-4073-8B92-F18ED8E1D9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EDF465AE-39A5-4B73-8576-41C66C06AD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FA4DA928-058C-40DF-A9B6-21272F81C6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BDBE2736-4D16-47F2-8CC1-7353D5B149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C990E525-4DF6-403E-9092-24C5DCE5B3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114B85E-E1BE-464E-8E28-ACA4300CA4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BA160C3-B4E4-4003-BFF3-28A6B0C1B0F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0F26E6D7-1351-4C95-A3E8-FF86354A3C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DA6E6734-7A5F-4A76-946D-520C7807BB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dirty="0"/>
            </a:p>
          </p:txBody>
        </p:sp>
      </p:grpSp>
    </p:spTree>
    <p:extLst>
      <p:ext uri="{BB962C8B-B14F-4D97-AF65-F5344CB8AC3E}">
        <p14:creationId xmlns:p14="http://schemas.microsoft.com/office/powerpoint/2010/main" val="1834296851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en-US" noProof="0" dirty="0"/>
              <a:t>Main title in 28pt – subtitle in 20pt italic blue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2"/>
          </p:nvPr>
        </p:nvSpPr>
        <p:spPr>
          <a:xfrm>
            <a:off x="527053" y="1600201"/>
            <a:ext cx="111379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24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/>
              <a:t>Main title in 28pt – subtitle in 20pt italic blue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0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04899" y="2052000"/>
            <a:ext cx="9984000" cy="16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4800">
                <a:solidFill>
                  <a:schemeClr val="tx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104900" y="1368000"/>
            <a:ext cx="9984317" cy="40481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127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6324600"/>
            <a:ext cx="4368800" cy="533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Rectangle 3"/>
          <p:cNvSpPr/>
          <p:nvPr userDrawn="1"/>
        </p:nvSpPr>
        <p:spPr>
          <a:xfrm>
            <a:off x="7805383" y="6324600"/>
            <a:ext cx="4368800" cy="5334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51560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>
            <p:custDataLst>
              <p:tags r:id="rId1"/>
            </p:custDataLst>
          </p:nvPr>
        </p:nvSpPr>
        <p:spPr bwMode="auto">
          <a:xfrm>
            <a:off x="1" y="1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9144001" h="6858001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9144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pic>
        <p:nvPicPr>
          <p:cNvPr id="4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6000" y="2628000"/>
            <a:ext cx="1680229" cy="1602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566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white">
          <a:xfrm>
            <a:off x="143339" y="6237312"/>
            <a:ext cx="117133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hteck 10"/>
          <p:cNvSpPr/>
          <p:nvPr userDrawn="1">
            <p:custDataLst>
              <p:tags r:id="rId1"/>
            </p:custDataLst>
          </p:nvPr>
        </p:nvSpPr>
        <p:spPr bwMode="gray">
          <a:xfrm>
            <a:off x="311574" y="233680"/>
            <a:ext cx="11579791" cy="5636316"/>
          </a:xfrm>
          <a:custGeom>
            <a:avLst/>
            <a:gdLst>
              <a:gd name="connsiteX0" fmla="*/ 0 w 8684821"/>
              <a:gd name="connsiteY0" fmla="*/ 0 h 5636316"/>
              <a:gd name="connsiteX1" fmla="*/ 8684821 w 8684821"/>
              <a:gd name="connsiteY1" fmla="*/ 0 h 5636316"/>
              <a:gd name="connsiteX2" fmla="*/ 8684821 w 8684821"/>
              <a:gd name="connsiteY2" fmla="*/ 5636316 h 5636316"/>
              <a:gd name="connsiteX3" fmla="*/ 0 w 8684821"/>
              <a:gd name="connsiteY3" fmla="*/ 5636316 h 5636316"/>
              <a:gd name="connsiteX4" fmla="*/ 0 w 8684821"/>
              <a:gd name="connsiteY4" fmla="*/ 0 h 5636316"/>
              <a:gd name="connsiteX0" fmla="*/ 8684821 w 8684821"/>
              <a:gd name="connsiteY0" fmla="*/ 0 h 5636316"/>
              <a:gd name="connsiteX1" fmla="*/ 8684821 w 8684821"/>
              <a:gd name="connsiteY1" fmla="*/ 5636316 h 5636316"/>
              <a:gd name="connsiteX2" fmla="*/ 0 w 8684821"/>
              <a:gd name="connsiteY2" fmla="*/ 5636316 h 5636316"/>
              <a:gd name="connsiteX3" fmla="*/ 0 w 8684821"/>
              <a:gd name="connsiteY3" fmla="*/ 0 h 5636316"/>
              <a:gd name="connsiteX0" fmla="*/ 8684821 w 8684821"/>
              <a:gd name="connsiteY0" fmla="*/ 5636316 h 5636316"/>
              <a:gd name="connsiteX1" fmla="*/ 0 w 8684821"/>
              <a:gd name="connsiteY1" fmla="*/ 5636316 h 5636316"/>
              <a:gd name="connsiteX2" fmla="*/ 0 w 8684821"/>
              <a:gd name="connsiteY2" fmla="*/ 0 h 5636316"/>
              <a:gd name="connsiteX0" fmla="*/ 0 w 0"/>
              <a:gd name="connsiteY0" fmla="*/ 5636316 h 5636316"/>
              <a:gd name="connsiteX1" fmla="*/ 0 w 0"/>
              <a:gd name="connsiteY1" fmla="*/ 0 h 5636316"/>
              <a:gd name="connsiteX0" fmla="*/ 0 w 8684821"/>
              <a:gd name="connsiteY0" fmla="*/ 5636316 h 5636316"/>
              <a:gd name="connsiteX1" fmla="*/ 0 w 8684821"/>
              <a:gd name="connsiteY1" fmla="*/ 0 h 5636316"/>
              <a:gd name="connsiteX2" fmla="*/ 8684821 w 8684821"/>
              <a:gd name="connsiteY2" fmla="*/ 0 h 5636316"/>
              <a:gd name="connsiteX0" fmla="*/ 0 w 8684821"/>
              <a:gd name="connsiteY0" fmla="*/ 5636316 h 5636316"/>
              <a:gd name="connsiteX1" fmla="*/ 0 w 8684821"/>
              <a:gd name="connsiteY1" fmla="*/ 0 h 5636316"/>
              <a:gd name="connsiteX2" fmla="*/ 8684821 w 8684821"/>
              <a:gd name="connsiteY2" fmla="*/ 0 h 5636316"/>
              <a:gd name="connsiteX3" fmla="*/ 8684821 w 8684821"/>
              <a:gd name="connsiteY3" fmla="*/ 4412595 h 5636316"/>
              <a:gd name="connsiteX0" fmla="*/ 0 w 8684843"/>
              <a:gd name="connsiteY0" fmla="*/ 5636316 h 5636316"/>
              <a:gd name="connsiteX1" fmla="*/ 0 w 8684843"/>
              <a:gd name="connsiteY1" fmla="*/ 0 h 5636316"/>
              <a:gd name="connsiteX2" fmla="*/ 8684821 w 8684843"/>
              <a:gd name="connsiteY2" fmla="*/ 0 h 5636316"/>
              <a:gd name="connsiteX3" fmla="*/ 8684821 w 8684843"/>
              <a:gd name="connsiteY3" fmla="*/ 4412595 h 5636316"/>
              <a:gd name="connsiteX4" fmla="*/ 7086785 w 8684843"/>
              <a:gd name="connsiteY4" fmla="*/ 5636316 h 5636316"/>
              <a:gd name="connsiteX0" fmla="*/ 0 w 8684843"/>
              <a:gd name="connsiteY0" fmla="*/ 5636316 h 5636316"/>
              <a:gd name="connsiteX1" fmla="*/ 0 w 8684843"/>
              <a:gd name="connsiteY1" fmla="*/ 0 h 5636316"/>
              <a:gd name="connsiteX2" fmla="*/ 8684821 w 8684843"/>
              <a:gd name="connsiteY2" fmla="*/ 0 h 5636316"/>
              <a:gd name="connsiteX3" fmla="*/ 8684821 w 8684843"/>
              <a:gd name="connsiteY3" fmla="*/ 4412595 h 5636316"/>
              <a:gd name="connsiteX4" fmla="*/ 7086785 w 8684843"/>
              <a:gd name="connsiteY4" fmla="*/ 5636316 h 5636316"/>
              <a:gd name="connsiteX5" fmla="*/ 0 w 8684843"/>
              <a:gd name="connsiteY5" fmla="*/ 5636316 h 5636316"/>
              <a:gd name="connsiteX0" fmla="*/ 0 w 8684843"/>
              <a:gd name="connsiteY0" fmla="*/ 5636316 h 5636316"/>
              <a:gd name="connsiteX1" fmla="*/ 0 w 8684843"/>
              <a:gd name="connsiteY1" fmla="*/ 0 h 5636316"/>
              <a:gd name="connsiteX2" fmla="*/ 8684821 w 8684843"/>
              <a:gd name="connsiteY2" fmla="*/ 0 h 5636316"/>
              <a:gd name="connsiteX3" fmla="*/ 8684821 w 8684843"/>
              <a:gd name="connsiteY3" fmla="*/ 4412595 h 5636316"/>
              <a:gd name="connsiteX4" fmla="*/ 7086785 w 8684843"/>
              <a:gd name="connsiteY4" fmla="*/ 5636316 h 5636316"/>
              <a:gd name="connsiteX5" fmla="*/ 0 w 8684843"/>
              <a:gd name="connsiteY5" fmla="*/ 5636316 h 5636316"/>
              <a:gd name="connsiteX6" fmla="*/ 0 w 8684843"/>
              <a:gd name="connsiteY6" fmla="*/ 0 h 5636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4843" h="5636316">
                <a:moveTo>
                  <a:pt x="0" y="5636316"/>
                </a:moveTo>
                <a:lnTo>
                  <a:pt x="0" y="0"/>
                </a:lnTo>
                <a:lnTo>
                  <a:pt x="8684821" y="0"/>
                </a:lnTo>
                <a:lnTo>
                  <a:pt x="8684821" y="4412595"/>
                </a:lnTo>
                <a:cubicBezTo>
                  <a:pt x="8684821" y="4412595"/>
                  <a:pt x="8710016" y="5571530"/>
                  <a:pt x="7086785" y="5636316"/>
                </a:cubicBezTo>
                <a:lnTo>
                  <a:pt x="0" y="563631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3478"/>
              </a:gs>
              <a:gs pos="100000">
                <a:srgbClr val="0089C4"/>
              </a:gs>
            </a:gsLst>
            <a:lin ang="21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1104899" y="2052000"/>
            <a:ext cx="9984000" cy="1620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4800">
                <a:solidFill>
                  <a:schemeClr val="bg1"/>
                </a:solidFill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Click to add title</a:t>
            </a:r>
          </a:p>
        </p:txBody>
      </p:sp>
      <p:pic>
        <p:nvPicPr>
          <p:cNvPr id="8" name="Picture 7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0127" y="6329934"/>
            <a:ext cx="2135971" cy="29464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1104000" y="4608000"/>
            <a:ext cx="5760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1104000" y="4884350"/>
            <a:ext cx="5760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1104000" y="5148000"/>
            <a:ext cx="5760000" cy="2520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_</a:t>
            </a:r>
            <a:r>
              <a:rPr lang="en-US" sz="1600" noProof="0" dirty="0">
                <a:solidFill>
                  <a:srgbClr val="FFFFFF"/>
                </a:solidFill>
                <a:latin typeface="+mn-lt"/>
              </a:rPr>
              <a:t>November 01, 2013</a:t>
            </a:r>
          </a:p>
          <a:p>
            <a:pPr lvl="0"/>
            <a:endParaRPr lang="en-US" noProof="0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445" y="6399594"/>
            <a:ext cx="2304256" cy="269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4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535" y="2457000"/>
            <a:ext cx="2035200" cy="1944000"/>
          </a:xfrm>
          <a:prstGeom prst="rect">
            <a:avLst/>
          </a:prstGeom>
          <a:ln>
            <a:noFill/>
          </a:ln>
        </p:spPr>
      </p:pic>
      <p:sp>
        <p:nvSpPr>
          <p:cNvPr id="7" name="Rectangle 6"/>
          <p:cNvSpPr/>
          <p:nvPr userDrawn="1"/>
        </p:nvSpPr>
        <p:spPr bwMode="white">
          <a:xfrm>
            <a:off x="143339" y="6237312"/>
            <a:ext cx="119053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7799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73101" y="508001"/>
            <a:ext cx="10847919" cy="931333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to add title</a:t>
            </a:r>
          </a:p>
          <a:p>
            <a:pPr lvl="0"/>
            <a:endParaRPr lang="en-US" noProof="0" dirty="0"/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242827" y="6464934"/>
            <a:ext cx="266631" cy="200267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900" smtClean="0">
                <a:solidFill>
                  <a:srgbClr val="000000"/>
                </a:solidFill>
                <a:latin typeface="Calibri"/>
              </a:defRPr>
            </a:lvl1pPr>
          </a:lstStyle>
          <a:p>
            <a:fld id="{793332C0-45F3-49F7-8962-3AD7701CBA4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3" name="Date Placeholder 1"/>
          <p:cNvSpPr>
            <a:spLocks noGrp="1"/>
          </p:cNvSpPr>
          <p:nvPr>
            <p:ph type="dt" sz="half" idx="2"/>
          </p:nvPr>
        </p:nvSpPr>
        <p:spPr>
          <a:xfrm>
            <a:off x="673102" y="6512607"/>
            <a:ext cx="958356" cy="143967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 smtClean="0">
                <a:solidFill>
                  <a:srgbClr val="000000"/>
                </a:solidFill>
                <a:latin typeface="Calibri"/>
              </a:defRPr>
            </a:lvl1pPr>
          </a:lstStyle>
          <a:p>
            <a:endParaRPr lang="en-US" dirty="0"/>
          </a:p>
        </p:txBody>
      </p:sp>
      <p:sp>
        <p:nvSpPr>
          <p:cNvPr id="44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97426" y="6512607"/>
            <a:ext cx="5213535" cy="143967"/>
          </a:xfrm>
          <a:prstGeom prst="rect">
            <a:avLst/>
          </a:prstGeom>
          <a:noFill/>
          <a:ln w="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vert="horz" wrap="square" lIns="0" tIns="0" rIns="0" bIns="0" rtlCol="0" anchor="t">
            <a:noAutofit/>
          </a:bodyPr>
          <a:lstStyle>
            <a:lvl1pPr>
              <a:defRPr lang="en-GB" sz="700">
                <a:solidFill>
                  <a:srgbClr val="000000"/>
                </a:solidFill>
                <a:latin typeface="Calibri"/>
              </a:defRPr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921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719403" y="450000"/>
            <a:ext cx="10753195" cy="1008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FontTx/>
              <a:buNone/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 dirty="0"/>
              <a:t>Click to add text</a:t>
            </a:r>
          </a:p>
          <a:p>
            <a:pPr lvl="0"/>
            <a:endParaRPr lang="en-US" noProof="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719403" y="1548000"/>
            <a:ext cx="10753195" cy="4617304"/>
          </a:xfrm>
          <a:prstGeom prst="rect">
            <a:avLst/>
          </a:prstGeom>
        </p:spPr>
        <p:txBody>
          <a:bodyPr lIns="0" tIns="0" rIns="0" bIns="0" spcCol="432000"/>
          <a:lstStyle>
            <a:lvl1pPr marL="216000" indent="-216000">
              <a:spcBef>
                <a:spcPts val="0"/>
              </a:spcBef>
              <a:defRPr sz="1800"/>
            </a:lvl1pPr>
            <a:lvl2pPr marL="432000" indent="-216000">
              <a:spcBef>
                <a:spcPts val="0"/>
              </a:spcBef>
              <a:defRPr sz="1800"/>
            </a:lvl2pPr>
            <a:lvl3pPr marL="648000" indent="-216000">
              <a:spcBef>
                <a:spcPts val="0"/>
              </a:spcBef>
              <a:buFont typeface="Wingdings" panose="05000000000000000000" pitchFamily="2" charset="2"/>
              <a:buChar char="§"/>
              <a:defRPr sz="1800"/>
            </a:lvl3pPr>
            <a:lvl4pPr marL="864000" indent="-216000">
              <a:spcBef>
                <a:spcPts val="0"/>
              </a:spcBef>
              <a:buFont typeface="Arial" panose="020B0604020202020204" pitchFamily="34" charset="0"/>
              <a:buChar char="•"/>
              <a:defRPr sz="1800"/>
            </a:lvl4pPr>
            <a:lvl5pPr marL="1080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5pPr>
            <a:lvl6pPr marL="1296000" indent="-2286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6pPr>
            <a:lvl7pPr marL="1512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7pPr>
            <a:lvl8pPr marL="1728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8pPr>
            <a:lvl9pPr marL="1944000" indent="-216000">
              <a:spcBef>
                <a:spcPts val="0"/>
              </a:spcBef>
              <a:buFont typeface="Calibri" panose="020F0502020204030204" pitchFamily="34" charset="0"/>
              <a:buChar char="─"/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>
          <a:xfrm>
            <a:off x="279400" y="6464300"/>
            <a:ext cx="677333" cy="184150"/>
          </a:xfrm>
          <a:prstGeom prst="rect">
            <a:avLst/>
          </a:prstGeom>
        </p:spPr>
        <p:txBody>
          <a:bodyPr/>
          <a:lstStyle/>
          <a:p>
            <a:fld id="{1EDA21CA-6E6B-47F6-9A64-4B019B964A2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>
          <a:xfrm>
            <a:off x="2116667" y="6502400"/>
            <a:ext cx="5249333" cy="139700"/>
          </a:xfrm>
          <a:prstGeom prst="rect">
            <a:avLst/>
          </a:prstGeom>
        </p:spPr>
        <p:txBody>
          <a:bodyPr/>
          <a:lstStyle/>
          <a:p>
            <a:fld id="{DB7BF7A8-AE78-435D-ADC2-4CA2C08A7A13}" type="datetimeFigureOut">
              <a:rPr lang="en-US" smtClean="0"/>
              <a:t>9/20/2018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>
          <a:xfrm>
            <a:off x="1100667" y="6502400"/>
            <a:ext cx="1016000" cy="1397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479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E9D7C87-D037-4797-9A6A-B999C6F02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78" y="1521184"/>
            <a:ext cx="11368018" cy="3815631"/>
          </a:xfrm>
        </p:spPr>
        <p:txBody>
          <a:bodyPr anchor="ctr"/>
          <a:lstStyle>
            <a:lvl1pPr algn="ctr">
              <a:defRPr sz="6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350057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1"/>
          <p:cNvSpPr>
            <a:spLocks noGrp="1"/>
          </p:cNvSpPr>
          <p:nvPr>
            <p:ph type="title" hasCustomPrompt="1"/>
          </p:nvPr>
        </p:nvSpPr>
        <p:spPr>
          <a:xfrm>
            <a:off x="335360" y="274638"/>
            <a:ext cx="11419568" cy="70609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>
              <a:defRPr/>
            </a:lvl1pPr>
          </a:lstStyle>
          <a:p>
            <a:pPr marL="0" lvl="0"/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35360" y="1484785"/>
            <a:ext cx="11425269" cy="47535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47595" y="6525260"/>
            <a:ext cx="6048672" cy="18256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CONFIDENTIAL - FOR INTERNAL USE ONLY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5360" y="6525260"/>
            <a:ext cx="480053" cy="182562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fld id="{39ECF569-F245-49D1-86B1-A448A0545A7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67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019F1A-EC84-4DE4-9E84-6AB9ADC17502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r>
              <a:t>8/25/2014</a:t>
            </a:r>
          </a:p>
        </p:txBody>
      </p:sp>
    </p:spTree>
    <p:extLst>
      <p:ext uri="{BB962C8B-B14F-4D97-AF65-F5344CB8AC3E}">
        <p14:creationId xmlns:p14="http://schemas.microsoft.com/office/powerpoint/2010/main" val="312707115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1101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Imag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3104" y="1521184"/>
            <a:ext cx="6176628" cy="381744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696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392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0889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4pPr>
            <a:lvl5pPr marL="1827852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5pPr>
            <a:lvl6pPr marL="2284812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6pPr>
            <a:lvl7pPr marL="2741775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7pPr>
            <a:lvl8pPr marL="3198740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8pPr>
            <a:lvl9pPr marL="365570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B47DF7D0-E13C-497A-8A71-C5A8B4D7F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34096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415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512498"/>
            <a:ext cx="11368018" cy="7760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80" y="1521182"/>
            <a:ext cx="6178854" cy="451734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54EE-31EA-4FC2-9496-7B620218323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347119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415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78" y="512498"/>
            <a:ext cx="11368018" cy="7760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880" y="1521182"/>
            <a:ext cx="6178854" cy="4517348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accent3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Footer (Insert &gt; Header &amp; Footer to edit)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B354EE-31EA-4FC2-9496-7B62021832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07694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415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1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24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ags" Target="../tags/tag21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ags" Target="../tags/tag20.xml"/><Relationship Id="rId2" Type="http://schemas.openxmlformats.org/officeDocument/2006/relationships/slideLayout" Target="../slideLayouts/slideLayout31.xml"/><Relationship Id="rId16" Type="http://schemas.openxmlformats.org/officeDocument/2006/relationships/tags" Target="../tags/tag24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34.xml"/><Relationship Id="rId15" Type="http://schemas.openxmlformats.org/officeDocument/2006/relationships/tags" Target="../tags/tag23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tags" Target="../tags/tag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ags" Target="../tags/tag41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17" Type="http://schemas.openxmlformats.org/officeDocument/2006/relationships/tags" Target="../tags/tag45.xml"/><Relationship Id="rId2" Type="http://schemas.openxmlformats.org/officeDocument/2006/relationships/slideLayout" Target="../slideLayouts/slideLayout41.xml"/><Relationship Id="rId16" Type="http://schemas.openxmlformats.org/officeDocument/2006/relationships/tags" Target="../tags/tag44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ags" Target="../tags/tag43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ags" Target="../tags/tag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image" Target="../media/image2.emf"/><Relationship Id="rId2" Type="http://schemas.openxmlformats.org/officeDocument/2006/relationships/slideLayout" Target="../slideLayouts/slideLayout5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tags" Target="../tags/tag60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0878" y="512498"/>
            <a:ext cx="11368018" cy="776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0878" y="1521182"/>
            <a:ext cx="11368018" cy="451734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noProof="0" dirty="0"/>
              <a:t>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  <a:p>
            <a:pPr lvl="5"/>
            <a:r>
              <a:rPr lang="en-US" noProof="0" dirty="0"/>
              <a:t>Sixth level</a:t>
            </a:r>
          </a:p>
          <a:p>
            <a:pPr lvl="6"/>
            <a:r>
              <a:rPr lang="en-US" noProof="0" dirty="0"/>
              <a:t>Seventh level</a:t>
            </a:r>
          </a:p>
          <a:p>
            <a:pPr lvl="7"/>
            <a:r>
              <a:rPr lang="en-US" noProof="0" dirty="0"/>
              <a:t>Eighth level</a:t>
            </a:r>
          </a:p>
          <a:p>
            <a:pPr lvl="8"/>
            <a:r>
              <a:rPr lang="en-US" noProof="0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909" y="6332830"/>
            <a:ext cx="1194867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accent5"/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0368" y="6332830"/>
            <a:ext cx="3629317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accent5"/>
                </a:solidFill>
              </a:defRPr>
            </a:lvl1pPr>
          </a:lstStyle>
          <a:p>
            <a:r>
              <a:rPr lang="en-US" noProof="0"/>
              <a:t>Footer (Insert &gt; Header &amp; Footer to edit)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0881" y="6332830"/>
            <a:ext cx="507262" cy="2734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100">
                <a:solidFill>
                  <a:schemeClr val="accent5"/>
                </a:solidFill>
              </a:defRPr>
            </a:lvl1pPr>
          </a:lstStyle>
          <a:p>
            <a:fld id="{32B354EE-31EA-4FC2-9496-7B6202183237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20" name="Group 4">
            <a:extLst>
              <a:ext uri="{FF2B5EF4-FFF2-40B4-BE49-F238E27FC236}">
                <a16:creationId xmlns:a16="http://schemas.microsoft.com/office/drawing/2014/main" id="{1904BA4D-1AFB-42A4-8284-784441CF6C6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97892" y="6416909"/>
            <a:ext cx="1181358" cy="288000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DAE554E6-16CB-4176-987F-3AF6305F72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AEC65459-58EA-4F3D-8A43-721FE0A15E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7EF15D6C-5F12-4679-A3CE-298E60CFDA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7D6A478E-FCAF-4573-B967-7423B97A02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7B044FD-45A1-41D4-8002-87E2B59314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B96B058D-5136-4262-807A-F14DDE4ECC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8" name="Oval 11">
              <a:extLst>
                <a:ext uri="{FF2B5EF4-FFF2-40B4-BE49-F238E27FC236}">
                  <a16:creationId xmlns:a16="http://schemas.microsoft.com/office/drawing/2014/main" id="{67E362B8-97A1-4111-B148-BAE052A1BF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9" name="Oval 12">
              <a:extLst>
                <a:ext uri="{FF2B5EF4-FFF2-40B4-BE49-F238E27FC236}">
                  <a16:creationId xmlns:a16="http://schemas.microsoft.com/office/drawing/2014/main" id="{4301693B-28CB-4C5D-8F2B-69A579B76B9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52D918BE-ADC1-4568-88E2-AF8C3F391F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C865BE1B-431D-42EE-838F-6181568C2DE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396913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2" r:id="rId2"/>
    <p:sldLayoutId id="2147483683" r:id="rId3"/>
    <p:sldLayoutId id="2147483663" r:id="rId4"/>
    <p:sldLayoutId id="2147483672" r:id="rId5"/>
    <p:sldLayoutId id="2147483684" r:id="rId6"/>
    <p:sldLayoutId id="2147483680" r:id="rId7"/>
    <p:sldLayoutId id="2147483662" r:id="rId8"/>
    <p:sldLayoutId id="2147483681" r:id="rId9"/>
    <p:sldLayoutId id="2147483664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66" r:id="rId18"/>
    <p:sldLayoutId id="2147483667" r:id="rId19"/>
  </p:sldLayoutIdLst>
  <p:transition>
    <p:fade/>
  </p:transition>
  <p:hf hdr="0" dt="0"/>
  <p:txStyles>
    <p:titleStyle>
      <a:lvl1pPr algn="l" defTabSz="913923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800" b="1" kern="1200">
          <a:solidFill>
            <a:schemeClr val="tx2"/>
          </a:solidFill>
          <a:latin typeface="+mn-lt"/>
          <a:ea typeface="+mn-ea"/>
          <a:cs typeface="+mn-cs"/>
        </a:defRPr>
      </a:lvl2pPr>
      <a:lvl3pPr marL="0" indent="0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8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254604" indent="-254604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509208" indent="-254604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763813" indent="-254604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018417" indent="-254604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1273019" indent="-254604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8pPr>
      <a:lvl9pPr marL="1527625" indent="-254604" algn="l" defTabSz="913923" rtl="0" eaLnBrk="1" latinLnBrk="0" hangingPunct="1">
        <a:lnSpc>
          <a:spcPct val="90000"/>
        </a:lnSpc>
        <a:spcBef>
          <a:spcPts val="0"/>
        </a:spcBef>
        <a:spcAft>
          <a:spcPts val="900"/>
        </a:spcAft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63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923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89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852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812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775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740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703" algn="l" defTabSz="91392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260" userDrawn="1">
          <p15:clr>
            <a:srgbClr val="F26B43"/>
          </p15:clr>
        </p15:guide>
        <p15:guide id="4" pos="7420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958" userDrawn="1">
          <p15:clr>
            <a:srgbClr val="F26B43"/>
          </p15:clr>
        </p15:guide>
        <p15:guide id="7" orient="horz" pos="398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1104900" y="828675"/>
            <a:ext cx="9982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720007" y="1548002"/>
            <a:ext cx="10752007" cy="4608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Textmasterformat bearbeiten</a:t>
            </a:r>
          </a:p>
          <a:p>
            <a:pPr lvl="1"/>
            <a:r>
              <a:rPr lang="de-DE" altLang="de-DE" dirty="0"/>
              <a:t>Zweite Ebene</a:t>
            </a:r>
          </a:p>
          <a:p>
            <a:pPr lvl="2"/>
            <a:r>
              <a:rPr lang="de-DE" altLang="de-DE" dirty="0"/>
              <a:t>Dritte Ebene</a:t>
            </a:r>
          </a:p>
          <a:p>
            <a:pPr lvl="3"/>
            <a:r>
              <a:rPr lang="de-DE" altLang="de-DE" dirty="0"/>
              <a:t>Vierte Ebene</a:t>
            </a:r>
          </a:p>
          <a:p>
            <a:pPr lvl="4"/>
            <a:r>
              <a:rPr lang="de-DE" altLang="de-DE" dirty="0"/>
              <a:t>Fünfte Ebene</a:t>
            </a:r>
          </a:p>
        </p:txBody>
      </p:sp>
      <p:sp>
        <p:nvSpPr>
          <p:cNvPr id="2" name="Fußzeilenplatzhalter 1" hidden="1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1100667" y="6502400"/>
            <a:ext cx="1016000" cy="13970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Calibri"/>
              </a:defRPr>
            </a:lvl1pPr>
          </a:lstStyle>
          <a:p>
            <a:endParaRPr/>
          </a:p>
        </p:txBody>
      </p:sp>
      <p:sp>
        <p:nvSpPr>
          <p:cNvPr id="4" name="Foliennummernplatzhalter 3" hidden="1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279400" y="6464300"/>
            <a:ext cx="677333" cy="18415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Calibri"/>
              </a:defRPr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603A1B52-2E6C-4CA7-87BB-82A399873B6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97892" y="6416909"/>
            <a:ext cx="1181358" cy="288000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1643260B-05F0-4520-ACAC-D8A827A851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377EFEAD-BAAC-48DE-B0E2-4ECEDD43D7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EEC70510-199A-4162-A9EE-CCCE20A45C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EBE055C1-3229-4DB1-9487-2E4AAFFE48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5EF917CD-5187-4F6D-B638-A093369D20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E7229599-F645-4C16-BE3C-BEDDEDF261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AB0EA8DA-3749-4279-8454-071C58F4A7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E4D27ED5-C2DE-4658-ABA3-32EDCB85310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97B5453C-3AD3-4C4C-B573-0AA3353969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D854CDF4-3A0E-412D-9261-7A6DC5C5EB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967007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550" kern="1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161992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•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1pPr>
      <a:lvl2pPr marL="323984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–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2pPr>
      <a:lvl3pPr marL="485975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Wingdings"/>
        <a:buChar char="§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3pPr>
      <a:lvl4pPr marL="647967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•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4pPr>
      <a:lvl5pPr marL="809959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–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1104900" y="828675"/>
            <a:ext cx="9982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720007" y="1548002"/>
            <a:ext cx="10752007" cy="4608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Textmasterformat bearbeiten</a:t>
            </a:r>
          </a:p>
          <a:p>
            <a:pPr lvl="1"/>
            <a:r>
              <a:rPr lang="de-DE" altLang="de-DE" dirty="0"/>
              <a:t>Zweite Ebene</a:t>
            </a:r>
          </a:p>
          <a:p>
            <a:pPr lvl="2"/>
            <a:r>
              <a:rPr lang="de-DE" altLang="de-DE" dirty="0"/>
              <a:t>Dritte Ebene</a:t>
            </a:r>
          </a:p>
          <a:p>
            <a:pPr lvl="3"/>
            <a:r>
              <a:rPr lang="de-DE" altLang="de-DE" dirty="0"/>
              <a:t>Vierte Ebene</a:t>
            </a:r>
          </a:p>
          <a:p>
            <a:pPr lvl="4"/>
            <a:r>
              <a:rPr lang="de-DE" altLang="de-DE" dirty="0"/>
              <a:t>Fünfte Ebene</a:t>
            </a:r>
          </a:p>
        </p:txBody>
      </p:sp>
      <p:sp>
        <p:nvSpPr>
          <p:cNvPr id="2" name="Fußzeilenplatzhalter 1" hidden="1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1100667" y="6502400"/>
            <a:ext cx="1016000" cy="13970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Calibri"/>
              </a:defRPr>
            </a:lvl1pPr>
          </a:lstStyle>
          <a:p>
            <a:endParaRPr/>
          </a:p>
        </p:txBody>
      </p:sp>
      <p:sp>
        <p:nvSpPr>
          <p:cNvPr id="4" name="Foliennummernplatzhalter 3" hidden="1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279400" y="6464300"/>
            <a:ext cx="677333" cy="18415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Calibri"/>
              </a:defRPr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9FFE132B-E6AF-4CBE-AA60-42CD72B5CA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97892" y="6416909"/>
            <a:ext cx="1181358" cy="288000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E0F3AFF4-BC31-484A-862A-DE84977AB7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8C4F50C7-0E83-4634-AEA3-84914CD1D6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A949C18C-8FE8-4F0D-9C3B-F860A208D6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A92642C8-E43E-4D57-8AC9-E6B583BC30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B0AAF268-02F1-452A-9C41-D531138111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A0656B25-4976-41D1-9310-E2FBD42773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2123FE90-918B-4A97-A346-CE17732B72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82A63C13-A277-458C-A18A-9F479D4D51E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694B1165-FC99-4D05-B654-777590C19C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9553123A-37B4-466D-9102-09877133E48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107010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550" kern="1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550">
          <a:solidFill>
            <a:srgbClr val="000000"/>
          </a:solidFill>
          <a:latin typeface="Calibri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161992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•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1pPr>
      <a:lvl2pPr marL="323984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–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2pPr>
      <a:lvl3pPr marL="485975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Wingdings"/>
        <a:buChar char="§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3pPr>
      <a:lvl4pPr marL="647967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•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4pPr>
      <a:lvl5pPr marL="809959" indent="-161992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–"/>
        <a:defRPr sz="1350" b="0" i="0" u="none" kern="1200">
          <a:solidFill>
            <a:schemeClr val="tx1"/>
          </a:solidFill>
          <a:latin typeface="Calibri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1104900" y="828675"/>
            <a:ext cx="99822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de-DE" altLang="de-DE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720006" y="1548002"/>
            <a:ext cx="10752007" cy="4608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Textmasterformat bearbeiten</a:t>
            </a:r>
          </a:p>
          <a:p>
            <a:pPr lvl="1"/>
            <a:r>
              <a:rPr lang="de-DE" altLang="de-DE" dirty="0"/>
              <a:t>Zweite Ebene</a:t>
            </a:r>
          </a:p>
          <a:p>
            <a:pPr lvl="2"/>
            <a:r>
              <a:rPr lang="de-DE" altLang="de-DE" dirty="0"/>
              <a:t>Dritte Ebene</a:t>
            </a:r>
          </a:p>
          <a:p>
            <a:pPr lvl="3"/>
            <a:r>
              <a:rPr lang="de-DE" altLang="de-DE" dirty="0"/>
              <a:t>Vierte Ebene</a:t>
            </a:r>
          </a:p>
          <a:p>
            <a:pPr lvl="4"/>
            <a:r>
              <a:rPr lang="de-DE" altLang="de-DE" dirty="0"/>
              <a:t>Fünfte Ebene</a:t>
            </a:r>
          </a:p>
        </p:txBody>
      </p:sp>
      <p:sp>
        <p:nvSpPr>
          <p:cNvPr id="2" name="Fußzeilenplatzhalter 1" hidden="1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1100667" y="6502400"/>
            <a:ext cx="1016000" cy="13970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Calibri"/>
              </a:defRPr>
            </a:lvl1pPr>
          </a:lstStyle>
          <a:p>
            <a:endParaRPr/>
          </a:p>
        </p:txBody>
      </p:sp>
      <p:sp>
        <p:nvSpPr>
          <p:cNvPr id="4" name="Foliennummernplatzhalter 3" hidden="1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279400" y="6464300"/>
            <a:ext cx="677333" cy="18415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Calibri"/>
              </a:defRPr>
            </a:lvl1pPr>
          </a:lstStyle>
          <a:p>
            <a:fld id="{EC5BDF2A-B654-4AAF-B5AC-9959322424C9}" type="slidenum">
              <a:rPr smtClean="0"/>
              <a:pPr/>
              <a:t>‹#›</a:t>
            </a:fld>
            <a:endParaRPr/>
          </a:p>
        </p:txBody>
      </p:sp>
      <p:sp>
        <p:nvSpPr>
          <p:cNvPr id="3" name="Date Placeholder 2" hidden="1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2116667" y="6502400"/>
            <a:ext cx="5249333" cy="139700"/>
          </a:xfrm>
          <a:prstGeom prst="rect">
            <a:avLst/>
          </a:prstGeom>
          <a:ln w="0"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E88C1F72-3CA7-4AC4-A76E-2DF895DFDB0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97892" y="6416909"/>
            <a:ext cx="1181358" cy="288000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D6EAB28-94D1-41F0-8B76-1764ED6D03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421A3501-E8AB-47BC-81BC-78DED8468D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D2EFAF77-A359-4E66-880D-9F20A4BF5F7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CE1BAC6C-929A-4BB7-ACE2-B3E13E5F13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93FD3BB3-CEC9-4ED5-8549-79F651EE85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7073F035-2B46-4551-9C63-A5CB62488B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39052DA6-5891-4E2D-BCA7-F717F30724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5" name="Oval 12">
              <a:extLst>
                <a:ext uri="{FF2B5EF4-FFF2-40B4-BE49-F238E27FC236}">
                  <a16:creationId xmlns:a16="http://schemas.microsoft.com/office/drawing/2014/main" id="{8B7A9CCE-B5DF-4A2D-84A2-47862F6564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1F689C5A-0495-490C-8284-3BD532A0DF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C3ED321E-844F-4C0A-B2AA-479DBD88DB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88351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8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0000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0000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0000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rgbClr val="00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5989" indent="-215989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•"/>
        <a:defRPr sz="1800" b="0" i="0" u="none" kern="1200">
          <a:solidFill>
            <a:schemeClr val="tx1"/>
          </a:solidFill>
          <a:latin typeface="Calibri"/>
          <a:ea typeface="+mn-ea"/>
          <a:cs typeface="+mn-cs"/>
        </a:defRPr>
      </a:lvl1pPr>
      <a:lvl2pPr marL="431978" indent="-215989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–"/>
        <a:defRPr sz="1800" b="0" i="0" u="none" kern="1200">
          <a:solidFill>
            <a:schemeClr val="tx1"/>
          </a:solidFill>
          <a:latin typeface="Calibri"/>
          <a:ea typeface="+mn-ea"/>
          <a:cs typeface="+mn-cs"/>
        </a:defRPr>
      </a:lvl2pPr>
      <a:lvl3pPr marL="647967" indent="-215989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Wingdings"/>
        <a:buChar char="§"/>
        <a:defRPr sz="1800" b="0" i="0" u="none" kern="1200">
          <a:solidFill>
            <a:schemeClr val="tx1"/>
          </a:solidFill>
          <a:latin typeface="Calibri"/>
          <a:ea typeface="+mn-ea"/>
          <a:cs typeface="+mn-cs"/>
        </a:defRPr>
      </a:lvl3pPr>
      <a:lvl4pPr marL="863956" indent="-215989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•"/>
        <a:defRPr sz="1800" b="0" i="0" u="none" kern="1200">
          <a:solidFill>
            <a:schemeClr val="tx1"/>
          </a:solidFill>
          <a:latin typeface="Calibri"/>
          <a:ea typeface="+mn-ea"/>
          <a:cs typeface="+mn-cs"/>
        </a:defRPr>
      </a:lvl4pPr>
      <a:lvl5pPr marL="1079945" indent="-215989" algn="l" rtl="0" eaLnBrk="1" fontAlgn="base" hangingPunct="1">
        <a:spcBef>
          <a:spcPts val="0"/>
        </a:spcBef>
        <a:spcAft>
          <a:spcPts val="0"/>
        </a:spcAft>
        <a:buClrTx/>
        <a:buSzPct val="100000"/>
        <a:buFont typeface="Calibri"/>
        <a:buChar char="–"/>
        <a:defRPr sz="1800" b="0" i="0" u="none" kern="1200">
          <a:solidFill>
            <a:schemeClr val="tx1"/>
          </a:solidFill>
          <a:latin typeface="Calibri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/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58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27051" y="1600201"/>
            <a:ext cx="111379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527051" y="565150"/>
            <a:ext cx="11137900" cy="77628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13267" y="6472500"/>
            <a:ext cx="677333" cy="184150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de-DE"/>
            </a:defPPr>
            <a:lvl1pPr>
              <a:defRPr lang="en-US" sz="1200" smtClean="0"/>
            </a:lvl1pPr>
          </a:lstStyle>
          <a:p>
            <a:pPr lvl="0"/>
            <a:fld id="{C3A9D72B-53BE-4D95-9D29-99D7313A36B1}" type="slidenum">
              <a:rPr lang="en-US" sz="1200" noProof="0" smtClean="0"/>
              <a:pPr lvl="0"/>
              <a:t>‹#›</a:t>
            </a:fld>
            <a:endParaRPr lang="en-US" sz="1200" noProof="0"/>
          </a:p>
        </p:txBody>
      </p:sp>
      <p:sp>
        <p:nvSpPr>
          <p:cNvPr id="12" name="TextBox 11"/>
          <p:cNvSpPr txBox="1"/>
          <p:nvPr/>
        </p:nvSpPr>
        <p:spPr>
          <a:xfrm>
            <a:off x="1104003" y="6508750"/>
            <a:ext cx="6048637" cy="13970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r>
              <a:rPr lang="en-US" sz="900" kern="1200" noProof="0">
                <a:solidFill>
                  <a:srgbClr val="000000"/>
                </a:solidFill>
                <a:latin typeface="Calibri"/>
                <a:ea typeface="+mn-ea"/>
                <a:cs typeface="+mn-cs"/>
              </a:rPr>
              <a:t>Confidential</a:t>
            </a: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695A9D75-CE65-405B-A95C-BBAF4FEF30C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97892" y="6416909"/>
            <a:ext cx="1181358" cy="288000"/>
            <a:chOff x="2071" y="1578"/>
            <a:chExt cx="2587" cy="631"/>
          </a:xfrm>
          <a:gradFill>
            <a:gsLst>
              <a:gs pos="50000">
                <a:srgbClr val="00E487"/>
              </a:gs>
              <a:gs pos="100000">
                <a:srgbClr val="1ECBD0"/>
              </a:gs>
            </a:gsLst>
            <a:lin ang="18900000" scaled="0"/>
          </a:gra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C7BB362E-F18D-4894-89EC-F7043D2032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65" y="1728"/>
              <a:ext cx="244" cy="318"/>
            </a:xfrm>
            <a:custGeom>
              <a:avLst/>
              <a:gdLst>
                <a:gd name="T0" fmla="*/ 12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2 w 129"/>
                <a:gd name="T7" fmla="*/ 29 h 168"/>
                <a:gd name="T8" fmla="*/ 48 w 129"/>
                <a:gd name="T9" fmla="*/ 29 h 168"/>
                <a:gd name="T10" fmla="*/ 48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2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2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2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8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1"/>
                    <a:pt x="75" y="0"/>
                    <a:pt x="72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A4C706FE-8355-4027-8102-A51E0AAF63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98" y="1728"/>
              <a:ext cx="244" cy="318"/>
            </a:xfrm>
            <a:custGeom>
              <a:avLst/>
              <a:gdLst>
                <a:gd name="T0" fmla="*/ 11 w 129"/>
                <a:gd name="T1" fmla="*/ 0 h 168"/>
                <a:gd name="T2" fmla="*/ 8 w 129"/>
                <a:gd name="T3" fmla="*/ 4 h 168"/>
                <a:gd name="T4" fmla="*/ 8 w 129"/>
                <a:gd name="T5" fmla="*/ 25 h 168"/>
                <a:gd name="T6" fmla="*/ 11 w 129"/>
                <a:gd name="T7" fmla="*/ 29 h 168"/>
                <a:gd name="T8" fmla="*/ 47 w 129"/>
                <a:gd name="T9" fmla="*/ 29 h 168"/>
                <a:gd name="T10" fmla="*/ 47 w 129"/>
                <a:gd name="T11" fmla="*/ 140 h 168"/>
                <a:gd name="T12" fmla="*/ 3 w 129"/>
                <a:gd name="T13" fmla="*/ 140 h 168"/>
                <a:gd name="T14" fmla="*/ 0 w 129"/>
                <a:gd name="T15" fmla="*/ 143 h 168"/>
                <a:gd name="T16" fmla="*/ 0 w 129"/>
                <a:gd name="T17" fmla="*/ 165 h 168"/>
                <a:gd name="T18" fmla="*/ 3 w 129"/>
                <a:gd name="T19" fmla="*/ 168 h 168"/>
                <a:gd name="T20" fmla="*/ 125 w 129"/>
                <a:gd name="T21" fmla="*/ 168 h 168"/>
                <a:gd name="T22" fmla="*/ 129 w 129"/>
                <a:gd name="T23" fmla="*/ 165 h 168"/>
                <a:gd name="T24" fmla="*/ 129 w 129"/>
                <a:gd name="T25" fmla="*/ 143 h 168"/>
                <a:gd name="T26" fmla="*/ 125 w 129"/>
                <a:gd name="T27" fmla="*/ 140 h 168"/>
                <a:gd name="T28" fmla="*/ 76 w 129"/>
                <a:gd name="T29" fmla="*/ 140 h 168"/>
                <a:gd name="T30" fmla="*/ 76 w 129"/>
                <a:gd name="T31" fmla="*/ 4 h 168"/>
                <a:gd name="T32" fmla="*/ 72 w 129"/>
                <a:gd name="T33" fmla="*/ 0 h 168"/>
                <a:gd name="T34" fmla="*/ 11 w 12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9" h="168">
                  <a:moveTo>
                    <a:pt x="11" y="0"/>
                  </a:moveTo>
                  <a:cubicBezTo>
                    <a:pt x="9" y="0"/>
                    <a:pt x="8" y="1"/>
                    <a:pt x="8" y="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7"/>
                    <a:pt x="9" y="29"/>
                    <a:pt x="11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1" y="140"/>
                    <a:pt x="0" y="141"/>
                    <a:pt x="0" y="143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67"/>
                    <a:pt x="1" y="168"/>
                    <a:pt x="3" y="168"/>
                  </a:cubicBezTo>
                  <a:cubicBezTo>
                    <a:pt x="125" y="168"/>
                    <a:pt x="125" y="168"/>
                    <a:pt x="125" y="168"/>
                  </a:cubicBezTo>
                  <a:cubicBezTo>
                    <a:pt x="128" y="168"/>
                    <a:pt x="129" y="167"/>
                    <a:pt x="129" y="165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1"/>
                    <a:pt x="127" y="140"/>
                    <a:pt x="125" y="140"/>
                  </a:cubicBezTo>
                  <a:cubicBezTo>
                    <a:pt x="76" y="140"/>
                    <a:pt x="76" y="140"/>
                    <a:pt x="76" y="140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5" y="1"/>
                    <a:pt x="74" y="0"/>
                    <a:pt x="72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452F901B-7842-4D67-8C8A-9E74C40179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61" y="1728"/>
              <a:ext cx="297" cy="464"/>
            </a:xfrm>
            <a:custGeom>
              <a:avLst/>
              <a:gdLst>
                <a:gd name="T0" fmla="*/ 132 w 157"/>
                <a:gd name="T1" fmla="*/ 0 h 245"/>
                <a:gd name="T2" fmla="*/ 127 w 157"/>
                <a:gd name="T3" fmla="*/ 3 h 245"/>
                <a:gd name="T4" fmla="*/ 127 w 157"/>
                <a:gd name="T5" fmla="*/ 3 h 245"/>
                <a:gd name="T6" fmla="*/ 79 w 157"/>
                <a:gd name="T7" fmla="*/ 128 h 245"/>
                <a:gd name="T8" fmla="*/ 30 w 157"/>
                <a:gd name="T9" fmla="*/ 4 h 245"/>
                <a:gd name="T10" fmla="*/ 25 w 157"/>
                <a:gd name="T11" fmla="*/ 0 h 245"/>
                <a:gd name="T12" fmla="*/ 4 w 157"/>
                <a:gd name="T13" fmla="*/ 0 h 245"/>
                <a:gd name="T14" fmla="*/ 0 w 157"/>
                <a:gd name="T15" fmla="*/ 3 h 245"/>
                <a:gd name="T16" fmla="*/ 1 w 157"/>
                <a:gd name="T17" fmla="*/ 6 h 245"/>
                <a:gd name="T18" fmla="*/ 1 w 157"/>
                <a:gd name="T19" fmla="*/ 6 h 245"/>
                <a:gd name="T20" fmla="*/ 1 w 157"/>
                <a:gd name="T21" fmla="*/ 6 h 245"/>
                <a:gd name="T22" fmla="*/ 64 w 157"/>
                <a:gd name="T23" fmla="*/ 168 h 245"/>
                <a:gd name="T24" fmla="*/ 59 w 157"/>
                <a:gd name="T25" fmla="*/ 182 h 245"/>
                <a:gd name="T26" fmla="*/ 48 w 157"/>
                <a:gd name="T27" fmla="*/ 205 h 245"/>
                <a:gd name="T28" fmla="*/ 38 w 157"/>
                <a:gd name="T29" fmla="*/ 215 h 245"/>
                <a:gd name="T30" fmla="*/ 30 w 157"/>
                <a:gd name="T31" fmla="*/ 217 h 245"/>
                <a:gd name="T32" fmla="*/ 26 w 157"/>
                <a:gd name="T33" fmla="*/ 216 h 245"/>
                <a:gd name="T34" fmla="*/ 14 w 157"/>
                <a:gd name="T35" fmla="*/ 213 h 245"/>
                <a:gd name="T36" fmla="*/ 7 w 157"/>
                <a:gd name="T37" fmla="*/ 210 h 245"/>
                <a:gd name="T38" fmla="*/ 3 w 157"/>
                <a:gd name="T39" fmla="*/ 215 h 245"/>
                <a:gd name="T40" fmla="*/ 3 w 157"/>
                <a:gd name="T41" fmla="*/ 233 h 245"/>
                <a:gd name="T42" fmla="*/ 3 w 157"/>
                <a:gd name="T43" fmla="*/ 233 h 245"/>
                <a:gd name="T44" fmla="*/ 7 w 157"/>
                <a:gd name="T45" fmla="*/ 240 h 245"/>
                <a:gd name="T46" fmla="*/ 32 w 157"/>
                <a:gd name="T47" fmla="*/ 245 h 245"/>
                <a:gd name="T48" fmla="*/ 54 w 157"/>
                <a:gd name="T49" fmla="*/ 238 h 245"/>
                <a:gd name="T50" fmla="*/ 73 w 157"/>
                <a:gd name="T51" fmla="*/ 220 h 245"/>
                <a:gd name="T52" fmla="*/ 79 w 157"/>
                <a:gd name="T53" fmla="*/ 208 h 245"/>
                <a:gd name="T54" fmla="*/ 156 w 157"/>
                <a:gd name="T55" fmla="*/ 6 h 245"/>
                <a:gd name="T56" fmla="*/ 157 w 157"/>
                <a:gd name="T57" fmla="*/ 3 h 245"/>
                <a:gd name="T58" fmla="*/ 153 w 157"/>
                <a:gd name="T59" fmla="*/ 0 h 245"/>
                <a:gd name="T60" fmla="*/ 132 w 157"/>
                <a:gd name="T6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245">
                  <a:moveTo>
                    <a:pt x="132" y="0"/>
                  </a:moveTo>
                  <a:cubicBezTo>
                    <a:pt x="129" y="0"/>
                    <a:pt x="128" y="1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1"/>
                    <a:pt x="28" y="0"/>
                    <a:pt x="2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59" y="182"/>
                    <a:pt x="59" y="182"/>
                    <a:pt x="59" y="182"/>
                  </a:cubicBezTo>
                  <a:cubicBezTo>
                    <a:pt x="57" y="187"/>
                    <a:pt x="53" y="199"/>
                    <a:pt x="48" y="205"/>
                  </a:cubicBezTo>
                  <a:cubicBezTo>
                    <a:pt x="44" y="211"/>
                    <a:pt x="42" y="213"/>
                    <a:pt x="38" y="215"/>
                  </a:cubicBezTo>
                  <a:cubicBezTo>
                    <a:pt x="35" y="216"/>
                    <a:pt x="33" y="217"/>
                    <a:pt x="30" y="217"/>
                  </a:cubicBezTo>
                  <a:cubicBezTo>
                    <a:pt x="28" y="217"/>
                    <a:pt x="27" y="217"/>
                    <a:pt x="26" y="216"/>
                  </a:cubicBezTo>
                  <a:cubicBezTo>
                    <a:pt x="22" y="216"/>
                    <a:pt x="18" y="214"/>
                    <a:pt x="14" y="213"/>
                  </a:cubicBezTo>
                  <a:cubicBezTo>
                    <a:pt x="11" y="212"/>
                    <a:pt x="9" y="210"/>
                    <a:pt x="7" y="210"/>
                  </a:cubicBezTo>
                  <a:cubicBezTo>
                    <a:pt x="5" y="210"/>
                    <a:pt x="3" y="212"/>
                    <a:pt x="3" y="215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3" y="236"/>
                    <a:pt x="4" y="238"/>
                    <a:pt x="7" y="240"/>
                  </a:cubicBezTo>
                  <a:cubicBezTo>
                    <a:pt x="15" y="243"/>
                    <a:pt x="21" y="245"/>
                    <a:pt x="32" y="245"/>
                  </a:cubicBezTo>
                  <a:cubicBezTo>
                    <a:pt x="41" y="244"/>
                    <a:pt x="47" y="242"/>
                    <a:pt x="54" y="238"/>
                  </a:cubicBezTo>
                  <a:cubicBezTo>
                    <a:pt x="61" y="233"/>
                    <a:pt x="67" y="227"/>
                    <a:pt x="73" y="220"/>
                  </a:cubicBezTo>
                  <a:cubicBezTo>
                    <a:pt x="75" y="216"/>
                    <a:pt x="77" y="212"/>
                    <a:pt x="79" y="208"/>
                  </a:cubicBezTo>
                  <a:cubicBezTo>
                    <a:pt x="83" y="200"/>
                    <a:pt x="144" y="40"/>
                    <a:pt x="156" y="6"/>
                  </a:cubicBezTo>
                  <a:cubicBezTo>
                    <a:pt x="157" y="5"/>
                    <a:pt x="157" y="4"/>
                    <a:pt x="157" y="3"/>
                  </a:cubicBezTo>
                  <a:cubicBezTo>
                    <a:pt x="157" y="1"/>
                    <a:pt x="155" y="0"/>
                    <a:pt x="153" y="0"/>
                  </a:cubicBezTo>
                  <a:lnTo>
                    <a:pt x="1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68172634-9C64-4581-AFA6-ACB96FC5A3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7" y="1726"/>
              <a:ext cx="263" cy="322"/>
            </a:xfrm>
            <a:custGeom>
              <a:avLst/>
              <a:gdLst>
                <a:gd name="T0" fmla="*/ 28 w 139"/>
                <a:gd name="T1" fmla="*/ 21 h 170"/>
                <a:gd name="T2" fmla="*/ 28 w 139"/>
                <a:gd name="T3" fmla="*/ 6 h 170"/>
                <a:gd name="T4" fmla="*/ 25 w 139"/>
                <a:gd name="T5" fmla="*/ 3 h 170"/>
                <a:gd name="T6" fmla="*/ 4 w 139"/>
                <a:gd name="T7" fmla="*/ 3 h 170"/>
                <a:gd name="T8" fmla="*/ 0 w 139"/>
                <a:gd name="T9" fmla="*/ 6 h 170"/>
                <a:gd name="T10" fmla="*/ 0 w 139"/>
                <a:gd name="T11" fmla="*/ 167 h 170"/>
                <a:gd name="T12" fmla="*/ 4 w 139"/>
                <a:gd name="T13" fmla="*/ 170 h 170"/>
                <a:gd name="T14" fmla="*/ 25 w 139"/>
                <a:gd name="T15" fmla="*/ 170 h 170"/>
                <a:gd name="T16" fmla="*/ 28 w 139"/>
                <a:gd name="T17" fmla="*/ 167 h 170"/>
                <a:gd name="T18" fmla="*/ 28 w 139"/>
                <a:gd name="T19" fmla="*/ 68 h 170"/>
                <a:gd name="T20" fmla="*/ 70 w 139"/>
                <a:gd name="T21" fmla="*/ 28 h 170"/>
                <a:gd name="T22" fmla="*/ 111 w 139"/>
                <a:gd name="T23" fmla="*/ 68 h 170"/>
                <a:gd name="T24" fmla="*/ 111 w 139"/>
                <a:gd name="T25" fmla="*/ 167 h 170"/>
                <a:gd name="T26" fmla="*/ 111 w 139"/>
                <a:gd name="T27" fmla="*/ 167 h 170"/>
                <a:gd name="T28" fmla="*/ 114 w 139"/>
                <a:gd name="T29" fmla="*/ 170 h 170"/>
                <a:gd name="T30" fmla="*/ 136 w 139"/>
                <a:gd name="T31" fmla="*/ 170 h 170"/>
                <a:gd name="T32" fmla="*/ 139 w 139"/>
                <a:gd name="T33" fmla="*/ 167 h 170"/>
                <a:gd name="T34" fmla="*/ 139 w 139"/>
                <a:gd name="T35" fmla="*/ 68 h 170"/>
                <a:gd name="T36" fmla="*/ 139 w 139"/>
                <a:gd name="T37" fmla="*/ 68 h 170"/>
                <a:gd name="T38" fmla="*/ 139 w 139"/>
                <a:gd name="T39" fmla="*/ 68 h 170"/>
                <a:gd name="T40" fmla="*/ 120 w 139"/>
                <a:gd name="T41" fmla="*/ 20 h 170"/>
                <a:gd name="T42" fmla="*/ 70 w 139"/>
                <a:gd name="T43" fmla="*/ 0 h 170"/>
                <a:gd name="T44" fmla="*/ 28 w 139"/>
                <a:gd name="T45" fmla="*/ 2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9" h="170">
                  <a:moveTo>
                    <a:pt x="28" y="21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4"/>
                    <a:pt x="27" y="3"/>
                    <a:pt x="2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9"/>
                    <a:pt x="1" y="170"/>
                    <a:pt x="4" y="170"/>
                  </a:cubicBezTo>
                  <a:cubicBezTo>
                    <a:pt x="25" y="170"/>
                    <a:pt x="25" y="170"/>
                    <a:pt x="25" y="170"/>
                  </a:cubicBezTo>
                  <a:cubicBezTo>
                    <a:pt x="27" y="170"/>
                    <a:pt x="28" y="169"/>
                    <a:pt x="28" y="1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49"/>
                    <a:pt x="42" y="28"/>
                    <a:pt x="70" y="28"/>
                  </a:cubicBezTo>
                  <a:cubicBezTo>
                    <a:pt x="97" y="28"/>
                    <a:pt x="111" y="49"/>
                    <a:pt x="111" y="68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11" y="169"/>
                    <a:pt x="112" y="170"/>
                    <a:pt x="114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8" y="170"/>
                    <a:pt x="139" y="169"/>
                    <a:pt x="139" y="167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68"/>
                    <a:pt x="139" y="68"/>
                    <a:pt x="139" y="68"/>
                  </a:cubicBezTo>
                  <a:cubicBezTo>
                    <a:pt x="139" y="51"/>
                    <a:pt x="133" y="35"/>
                    <a:pt x="120" y="20"/>
                  </a:cubicBezTo>
                  <a:cubicBezTo>
                    <a:pt x="109" y="7"/>
                    <a:pt x="88" y="0"/>
                    <a:pt x="70" y="0"/>
                  </a:cubicBezTo>
                  <a:cubicBezTo>
                    <a:pt x="41" y="0"/>
                    <a:pt x="28" y="21"/>
                    <a:pt x="28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B002AA15-385A-4CC1-B1CB-C0F28EE3BB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64" y="1724"/>
              <a:ext cx="246" cy="328"/>
            </a:xfrm>
            <a:custGeom>
              <a:avLst/>
              <a:gdLst>
                <a:gd name="T0" fmla="*/ 4 w 130"/>
                <a:gd name="T1" fmla="*/ 48 h 173"/>
                <a:gd name="T2" fmla="*/ 56 w 130"/>
                <a:gd name="T3" fmla="*/ 97 h 173"/>
                <a:gd name="T4" fmla="*/ 57 w 130"/>
                <a:gd name="T5" fmla="*/ 98 h 173"/>
                <a:gd name="T6" fmla="*/ 101 w 130"/>
                <a:gd name="T7" fmla="*/ 124 h 173"/>
                <a:gd name="T8" fmla="*/ 66 w 130"/>
                <a:gd name="T9" fmla="*/ 146 h 173"/>
                <a:gd name="T10" fmla="*/ 30 w 130"/>
                <a:gd name="T11" fmla="*/ 118 h 173"/>
                <a:gd name="T12" fmla="*/ 26 w 130"/>
                <a:gd name="T13" fmla="*/ 114 h 173"/>
                <a:gd name="T14" fmla="*/ 5 w 130"/>
                <a:gd name="T15" fmla="*/ 114 h 173"/>
                <a:gd name="T16" fmla="*/ 0 w 130"/>
                <a:gd name="T17" fmla="*/ 118 h 173"/>
                <a:gd name="T18" fmla="*/ 65 w 130"/>
                <a:gd name="T19" fmla="*/ 173 h 173"/>
                <a:gd name="T20" fmla="*/ 130 w 130"/>
                <a:gd name="T21" fmla="*/ 120 h 173"/>
                <a:gd name="T22" fmla="*/ 72 w 130"/>
                <a:gd name="T23" fmla="*/ 74 h 173"/>
                <a:gd name="T24" fmla="*/ 32 w 130"/>
                <a:gd name="T25" fmla="*/ 48 h 173"/>
                <a:gd name="T26" fmla="*/ 63 w 130"/>
                <a:gd name="T27" fmla="*/ 27 h 173"/>
                <a:gd name="T28" fmla="*/ 97 w 130"/>
                <a:gd name="T29" fmla="*/ 49 h 173"/>
                <a:gd name="T30" fmla="*/ 102 w 130"/>
                <a:gd name="T31" fmla="*/ 53 h 173"/>
                <a:gd name="T32" fmla="*/ 120 w 130"/>
                <a:gd name="T33" fmla="*/ 53 h 173"/>
                <a:gd name="T34" fmla="*/ 125 w 130"/>
                <a:gd name="T35" fmla="*/ 48 h 173"/>
                <a:gd name="T36" fmla="*/ 63 w 130"/>
                <a:gd name="T37" fmla="*/ 0 h 173"/>
                <a:gd name="T38" fmla="*/ 4 w 130"/>
                <a:gd name="T39" fmla="*/ 4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73">
                  <a:moveTo>
                    <a:pt x="4" y="48"/>
                  </a:moveTo>
                  <a:cubicBezTo>
                    <a:pt x="4" y="77"/>
                    <a:pt x="19" y="91"/>
                    <a:pt x="56" y="97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83" y="102"/>
                    <a:pt x="101" y="105"/>
                    <a:pt x="101" y="124"/>
                  </a:cubicBezTo>
                  <a:cubicBezTo>
                    <a:pt x="101" y="139"/>
                    <a:pt x="83" y="146"/>
                    <a:pt x="66" y="146"/>
                  </a:cubicBezTo>
                  <a:cubicBezTo>
                    <a:pt x="46" y="146"/>
                    <a:pt x="33" y="136"/>
                    <a:pt x="30" y="118"/>
                  </a:cubicBezTo>
                  <a:cubicBezTo>
                    <a:pt x="30" y="116"/>
                    <a:pt x="29" y="114"/>
                    <a:pt x="26" y="114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2" y="114"/>
                    <a:pt x="0" y="116"/>
                    <a:pt x="0" y="118"/>
                  </a:cubicBezTo>
                  <a:cubicBezTo>
                    <a:pt x="0" y="150"/>
                    <a:pt x="27" y="173"/>
                    <a:pt x="65" y="173"/>
                  </a:cubicBezTo>
                  <a:cubicBezTo>
                    <a:pt x="104" y="173"/>
                    <a:pt x="130" y="151"/>
                    <a:pt x="130" y="120"/>
                  </a:cubicBezTo>
                  <a:cubicBezTo>
                    <a:pt x="130" y="86"/>
                    <a:pt x="100" y="79"/>
                    <a:pt x="72" y="74"/>
                  </a:cubicBezTo>
                  <a:cubicBezTo>
                    <a:pt x="37" y="68"/>
                    <a:pt x="32" y="58"/>
                    <a:pt x="32" y="48"/>
                  </a:cubicBezTo>
                  <a:cubicBezTo>
                    <a:pt x="32" y="32"/>
                    <a:pt x="49" y="27"/>
                    <a:pt x="63" y="27"/>
                  </a:cubicBezTo>
                  <a:cubicBezTo>
                    <a:pt x="82" y="27"/>
                    <a:pt x="94" y="34"/>
                    <a:pt x="97" y="49"/>
                  </a:cubicBezTo>
                  <a:cubicBezTo>
                    <a:pt x="98" y="51"/>
                    <a:pt x="98" y="53"/>
                    <a:pt x="10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3"/>
                    <a:pt x="125" y="51"/>
                    <a:pt x="125" y="48"/>
                  </a:cubicBezTo>
                  <a:cubicBezTo>
                    <a:pt x="125" y="19"/>
                    <a:pt x="100" y="0"/>
                    <a:pt x="63" y="0"/>
                  </a:cubicBezTo>
                  <a:cubicBezTo>
                    <a:pt x="22" y="0"/>
                    <a:pt x="4" y="25"/>
                    <a:pt x="4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8121B3BC-23E6-47EA-A8F4-D8B2B1F7A22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62" y="1722"/>
              <a:ext cx="312" cy="474"/>
            </a:xfrm>
            <a:custGeom>
              <a:avLst/>
              <a:gdLst>
                <a:gd name="T0" fmla="*/ 67 w 165"/>
                <a:gd name="T1" fmla="*/ 0 h 250"/>
                <a:gd name="T2" fmla="*/ 0 w 165"/>
                <a:gd name="T3" fmla="*/ 86 h 250"/>
                <a:gd name="T4" fmla="*/ 82 w 165"/>
                <a:gd name="T5" fmla="*/ 174 h 250"/>
                <a:gd name="T6" fmla="*/ 137 w 165"/>
                <a:gd name="T7" fmla="*/ 152 h 250"/>
                <a:gd name="T8" fmla="*/ 137 w 165"/>
                <a:gd name="T9" fmla="*/ 173 h 250"/>
                <a:gd name="T10" fmla="*/ 89 w 165"/>
                <a:gd name="T11" fmla="*/ 222 h 250"/>
                <a:gd name="T12" fmla="*/ 48 w 165"/>
                <a:gd name="T13" fmla="*/ 194 h 250"/>
                <a:gd name="T14" fmla="*/ 43 w 165"/>
                <a:gd name="T15" fmla="*/ 190 h 250"/>
                <a:gd name="T16" fmla="*/ 24 w 165"/>
                <a:gd name="T17" fmla="*/ 190 h 250"/>
                <a:gd name="T18" fmla="*/ 19 w 165"/>
                <a:gd name="T19" fmla="*/ 195 h 250"/>
                <a:gd name="T20" fmla="*/ 89 w 165"/>
                <a:gd name="T21" fmla="*/ 250 h 250"/>
                <a:gd name="T22" fmla="*/ 165 w 165"/>
                <a:gd name="T23" fmla="*/ 174 h 250"/>
                <a:gd name="T24" fmla="*/ 165 w 165"/>
                <a:gd name="T25" fmla="*/ 7 h 250"/>
                <a:gd name="T26" fmla="*/ 162 w 165"/>
                <a:gd name="T27" fmla="*/ 4 h 250"/>
                <a:gd name="T28" fmla="*/ 140 w 165"/>
                <a:gd name="T29" fmla="*/ 4 h 250"/>
                <a:gd name="T30" fmla="*/ 137 w 165"/>
                <a:gd name="T31" fmla="*/ 7 h 250"/>
                <a:gd name="T32" fmla="*/ 137 w 165"/>
                <a:gd name="T33" fmla="*/ 21 h 250"/>
                <a:gd name="T34" fmla="*/ 99 w 165"/>
                <a:gd name="T35" fmla="*/ 0 h 250"/>
                <a:gd name="T36" fmla="*/ 96 w 165"/>
                <a:gd name="T37" fmla="*/ 3 h 250"/>
                <a:gd name="T38" fmla="*/ 96 w 165"/>
                <a:gd name="T39" fmla="*/ 28 h 250"/>
                <a:gd name="T40" fmla="*/ 97 w 165"/>
                <a:gd name="T41" fmla="*/ 31 h 250"/>
                <a:gd name="T42" fmla="*/ 138 w 165"/>
                <a:gd name="T43" fmla="*/ 87 h 250"/>
                <a:gd name="T44" fmla="*/ 83 w 165"/>
                <a:gd name="T45" fmla="*/ 146 h 250"/>
                <a:gd name="T46" fmla="*/ 29 w 165"/>
                <a:gd name="T47" fmla="*/ 87 h 250"/>
                <a:gd name="T48" fmla="*/ 68 w 165"/>
                <a:gd name="T49" fmla="*/ 31 h 250"/>
                <a:gd name="T50" fmla="*/ 70 w 165"/>
                <a:gd name="T51" fmla="*/ 29 h 250"/>
                <a:gd name="T52" fmla="*/ 70 w 165"/>
                <a:gd name="T53" fmla="*/ 3 h 250"/>
                <a:gd name="T54" fmla="*/ 67 w 165"/>
                <a:gd name="T55" fmla="*/ 0 h 250"/>
                <a:gd name="T56" fmla="*/ 67 w 165"/>
                <a:gd name="T57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5" h="250">
                  <a:moveTo>
                    <a:pt x="67" y="0"/>
                  </a:moveTo>
                  <a:cubicBezTo>
                    <a:pt x="29" y="8"/>
                    <a:pt x="0" y="44"/>
                    <a:pt x="0" y="86"/>
                  </a:cubicBezTo>
                  <a:cubicBezTo>
                    <a:pt x="0" y="135"/>
                    <a:pt x="37" y="174"/>
                    <a:pt x="82" y="174"/>
                  </a:cubicBezTo>
                  <a:cubicBezTo>
                    <a:pt x="103" y="174"/>
                    <a:pt x="122" y="166"/>
                    <a:pt x="137" y="152"/>
                  </a:cubicBezTo>
                  <a:cubicBezTo>
                    <a:pt x="137" y="173"/>
                    <a:pt x="137" y="173"/>
                    <a:pt x="137" y="173"/>
                  </a:cubicBezTo>
                  <a:cubicBezTo>
                    <a:pt x="137" y="205"/>
                    <a:pt x="120" y="222"/>
                    <a:pt x="89" y="222"/>
                  </a:cubicBezTo>
                  <a:cubicBezTo>
                    <a:pt x="66" y="222"/>
                    <a:pt x="52" y="213"/>
                    <a:pt x="48" y="194"/>
                  </a:cubicBezTo>
                  <a:cubicBezTo>
                    <a:pt x="47" y="192"/>
                    <a:pt x="46" y="190"/>
                    <a:pt x="43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1" y="190"/>
                    <a:pt x="19" y="192"/>
                    <a:pt x="19" y="195"/>
                  </a:cubicBezTo>
                  <a:cubicBezTo>
                    <a:pt x="22" y="228"/>
                    <a:pt x="51" y="250"/>
                    <a:pt x="89" y="250"/>
                  </a:cubicBezTo>
                  <a:cubicBezTo>
                    <a:pt x="135" y="250"/>
                    <a:pt x="165" y="219"/>
                    <a:pt x="165" y="174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5" y="5"/>
                    <a:pt x="164" y="4"/>
                    <a:pt x="162" y="4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7" y="21"/>
                    <a:pt x="137" y="21"/>
                    <a:pt x="137" y="21"/>
                  </a:cubicBezTo>
                  <a:cubicBezTo>
                    <a:pt x="126" y="11"/>
                    <a:pt x="113" y="4"/>
                    <a:pt x="99" y="0"/>
                  </a:cubicBezTo>
                  <a:cubicBezTo>
                    <a:pt x="97" y="0"/>
                    <a:pt x="96" y="1"/>
                    <a:pt x="96" y="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9"/>
                    <a:pt x="96" y="30"/>
                    <a:pt x="97" y="31"/>
                  </a:cubicBezTo>
                  <a:cubicBezTo>
                    <a:pt x="121" y="37"/>
                    <a:pt x="138" y="60"/>
                    <a:pt x="138" y="87"/>
                  </a:cubicBezTo>
                  <a:cubicBezTo>
                    <a:pt x="138" y="119"/>
                    <a:pt x="114" y="146"/>
                    <a:pt x="83" y="146"/>
                  </a:cubicBezTo>
                  <a:cubicBezTo>
                    <a:pt x="53" y="146"/>
                    <a:pt x="29" y="119"/>
                    <a:pt x="29" y="87"/>
                  </a:cubicBezTo>
                  <a:cubicBezTo>
                    <a:pt x="29" y="61"/>
                    <a:pt x="45" y="38"/>
                    <a:pt x="68" y="31"/>
                  </a:cubicBezTo>
                  <a:cubicBezTo>
                    <a:pt x="69" y="31"/>
                    <a:pt x="70" y="30"/>
                    <a:pt x="70" y="29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19" name="Oval 11">
              <a:extLst>
                <a:ext uri="{FF2B5EF4-FFF2-40B4-BE49-F238E27FC236}">
                  <a16:creationId xmlns:a16="http://schemas.microsoft.com/office/drawing/2014/main" id="{786F48FB-C876-445B-8E6B-155F47B6C7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4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0" name="Oval 12">
              <a:extLst>
                <a:ext uri="{FF2B5EF4-FFF2-40B4-BE49-F238E27FC236}">
                  <a16:creationId xmlns:a16="http://schemas.microsoft.com/office/drawing/2014/main" id="{7E1DE159-0C71-4A2A-A405-6BFB7E5072F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873" y="1589"/>
              <a:ext cx="87" cy="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BD67549F-DA36-416F-955F-BBABE08A81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62" y="1584"/>
              <a:ext cx="242" cy="462"/>
            </a:xfrm>
            <a:custGeom>
              <a:avLst/>
              <a:gdLst>
                <a:gd name="T0" fmla="*/ 39 w 128"/>
                <a:gd name="T1" fmla="*/ 55 h 244"/>
                <a:gd name="T2" fmla="*/ 39 w 128"/>
                <a:gd name="T3" fmla="*/ 76 h 244"/>
                <a:gd name="T4" fmla="*/ 4 w 128"/>
                <a:gd name="T5" fmla="*/ 76 h 244"/>
                <a:gd name="T6" fmla="*/ 0 w 128"/>
                <a:gd name="T7" fmla="*/ 81 h 244"/>
                <a:gd name="T8" fmla="*/ 0 w 128"/>
                <a:gd name="T9" fmla="*/ 99 h 244"/>
                <a:gd name="T10" fmla="*/ 4 w 128"/>
                <a:gd name="T11" fmla="*/ 103 h 244"/>
                <a:gd name="T12" fmla="*/ 39 w 128"/>
                <a:gd name="T13" fmla="*/ 103 h 244"/>
                <a:gd name="T14" fmla="*/ 39 w 128"/>
                <a:gd name="T15" fmla="*/ 239 h 244"/>
                <a:gd name="T16" fmla="*/ 44 w 128"/>
                <a:gd name="T17" fmla="*/ 244 h 244"/>
                <a:gd name="T18" fmla="*/ 62 w 128"/>
                <a:gd name="T19" fmla="*/ 244 h 244"/>
                <a:gd name="T20" fmla="*/ 67 w 128"/>
                <a:gd name="T21" fmla="*/ 239 h 244"/>
                <a:gd name="T22" fmla="*/ 67 w 128"/>
                <a:gd name="T23" fmla="*/ 103 h 244"/>
                <a:gd name="T24" fmla="*/ 120 w 128"/>
                <a:gd name="T25" fmla="*/ 103 h 244"/>
                <a:gd name="T26" fmla="*/ 125 w 128"/>
                <a:gd name="T27" fmla="*/ 99 h 244"/>
                <a:gd name="T28" fmla="*/ 125 w 128"/>
                <a:gd name="T29" fmla="*/ 81 h 244"/>
                <a:gd name="T30" fmla="*/ 120 w 128"/>
                <a:gd name="T31" fmla="*/ 76 h 244"/>
                <a:gd name="T32" fmla="*/ 67 w 128"/>
                <a:gd name="T33" fmla="*/ 76 h 244"/>
                <a:gd name="T34" fmla="*/ 67 w 128"/>
                <a:gd name="T35" fmla="*/ 55 h 244"/>
                <a:gd name="T36" fmla="*/ 91 w 128"/>
                <a:gd name="T37" fmla="*/ 27 h 244"/>
                <a:gd name="T38" fmla="*/ 122 w 128"/>
                <a:gd name="T39" fmla="*/ 37 h 244"/>
                <a:gd name="T40" fmla="*/ 125 w 128"/>
                <a:gd name="T41" fmla="*/ 38 h 244"/>
                <a:gd name="T42" fmla="*/ 128 w 128"/>
                <a:gd name="T43" fmla="*/ 33 h 244"/>
                <a:gd name="T44" fmla="*/ 128 w 128"/>
                <a:gd name="T45" fmla="*/ 16 h 244"/>
                <a:gd name="T46" fmla="*/ 125 w 128"/>
                <a:gd name="T47" fmla="*/ 9 h 244"/>
                <a:gd name="T48" fmla="*/ 89 w 128"/>
                <a:gd name="T49" fmla="*/ 0 h 244"/>
                <a:gd name="T50" fmla="*/ 39 w 128"/>
                <a:gd name="T51" fmla="*/ 5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244">
                  <a:moveTo>
                    <a:pt x="39" y="55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76"/>
                    <a:pt x="0" y="78"/>
                    <a:pt x="0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2"/>
                    <a:pt x="1" y="103"/>
                    <a:pt x="4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9" y="239"/>
                    <a:pt x="39" y="239"/>
                    <a:pt x="39" y="239"/>
                  </a:cubicBezTo>
                  <a:cubicBezTo>
                    <a:pt x="39" y="242"/>
                    <a:pt x="41" y="244"/>
                    <a:pt x="44" y="244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5" y="244"/>
                    <a:pt x="67" y="242"/>
                    <a:pt x="67" y="239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23" y="103"/>
                    <a:pt x="125" y="102"/>
                    <a:pt x="125" y="99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78"/>
                    <a:pt x="123" y="76"/>
                    <a:pt x="120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38"/>
                    <a:pt x="76" y="27"/>
                    <a:pt x="91" y="27"/>
                  </a:cubicBezTo>
                  <a:cubicBezTo>
                    <a:pt x="102" y="27"/>
                    <a:pt x="110" y="30"/>
                    <a:pt x="122" y="37"/>
                  </a:cubicBezTo>
                  <a:cubicBezTo>
                    <a:pt x="123" y="38"/>
                    <a:pt x="124" y="38"/>
                    <a:pt x="125" y="38"/>
                  </a:cubicBezTo>
                  <a:cubicBezTo>
                    <a:pt x="127" y="38"/>
                    <a:pt x="128" y="36"/>
                    <a:pt x="128" y="33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13"/>
                    <a:pt x="128" y="11"/>
                    <a:pt x="125" y="9"/>
                  </a:cubicBezTo>
                  <a:cubicBezTo>
                    <a:pt x="114" y="3"/>
                    <a:pt x="103" y="0"/>
                    <a:pt x="89" y="0"/>
                  </a:cubicBezTo>
                  <a:cubicBezTo>
                    <a:pt x="54" y="0"/>
                    <a:pt x="39" y="29"/>
                    <a:pt x="39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817F6D36-4C87-41CD-8C20-D6EBCDDDFF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578"/>
              <a:ext cx="632" cy="631"/>
            </a:xfrm>
            <a:custGeom>
              <a:avLst/>
              <a:gdLst>
                <a:gd name="T0" fmla="*/ 181 w 334"/>
                <a:gd name="T1" fmla="*/ 1 h 333"/>
                <a:gd name="T2" fmla="*/ 180 w 334"/>
                <a:gd name="T3" fmla="*/ 4 h 333"/>
                <a:gd name="T4" fmla="*/ 180 w 334"/>
                <a:gd name="T5" fmla="*/ 26 h 333"/>
                <a:gd name="T6" fmla="*/ 180 w 334"/>
                <a:gd name="T7" fmla="*/ 26 h 333"/>
                <a:gd name="T8" fmla="*/ 182 w 334"/>
                <a:gd name="T9" fmla="*/ 28 h 333"/>
                <a:gd name="T10" fmla="*/ 306 w 334"/>
                <a:gd name="T11" fmla="*/ 166 h 333"/>
                <a:gd name="T12" fmla="*/ 167 w 334"/>
                <a:gd name="T13" fmla="*/ 305 h 333"/>
                <a:gd name="T14" fmla="*/ 28 w 334"/>
                <a:gd name="T15" fmla="*/ 166 h 333"/>
                <a:gd name="T16" fmla="*/ 152 w 334"/>
                <a:gd name="T17" fmla="*/ 28 h 333"/>
                <a:gd name="T18" fmla="*/ 154 w 334"/>
                <a:gd name="T19" fmla="*/ 26 h 333"/>
                <a:gd name="T20" fmla="*/ 154 w 334"/>
                <a:gd name="T21" fmla="*/ 26 h 333"/>
                <a:gd name="T22" fmla="*/ 154 w 334"/>
                <a:gd name="T23" fmla="*/ 4 h 333"/>
                <a:gd name="T24" fmla="*/ 153 w 334"/>
                <a:gd name="T25" fmla="*/ 1 h 333"/>
                <a:gd name="T26" fmla="*/ 150 w 334"/>
                <a:gd name="T27" fmla="*/ 0 h 333"/>
                <a:gd name="T28" fmla="*/ 149 w 334"/>
                <a:gd name="T29" fmla="*/ 0 h 333"/>
                <a:gd name="T30" fmla="*/ 149 w 334"/>
                <a:gd name="T31" fmla="*/ 0 h 333"/>
                <a:gd name="T32" fmla="*/ 0 w 334"/>
                <a:gd name="T33" fmla="*/ 166 h 333"/>
                <a:gd name="T34" fmla="*/ 167 w 334"/>
                <a:gd name="T35" fmla="*/ 333 h 333"/>
                <a:gd name="T36" fmla="*/ 334 w 334"/>
                <a:gd name="T37" fmla="*/ 166 h 333"/>
                <a:gd name="T38" fmla="*/ 185 w 334"/>
                <a:gd name="T39" fmla="*/ 0 h 333"/>
                <a:gd name="T40" fmla="*/ 185 w 334"/>
                <a:gd name="T41" fmla="*/ 0 h 333"/>
                <a:gd name="T42" fmla="*/ 184 w 334"/>
                <a:gd name="T43" fmla="*/ 0 h 333"/>
                <a:gd name="T44" fmla="*/ 181 w 334"/>
                <a:gd name="T4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4" h="333">
                  <a:moveTo>
                    <a:pt x="181" y="1"/>
                  </a:moveTo>
                  <a:cubicBezTo>
                    <a:pt x="180" y="2"/>
                    <a:pt x="180" y="3"/>
                    <a:pt x="180" y="4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0" y="27"/>
                    <a:pt x="181" y="28"/>
                    <a:pt x="182" y="28"/>
                  </a:cubicBezTo>
                  <a:cubicBezTo>
                    <a:pt x="251" y="35"/>
                    <a:pt x="306" y="94"/>
                    <a:pt x="306" y="166"/>
                  </a:cubicBezTo>
                  <a:cubicBezTo>
                    <a:pt x="306" y="243"/>
                    <a:pt x="244" y="305"/>
                    <a:pt x="167" y="305"/>
                  </a:cubicBezTo>
                  <a:cubicBezTo>
                    <a:pt x="90" y="305"/>
                    <a:pt x="28" y="243"/>
                    <a:pt x="28" y="166"/>
                  </a:cubicBezTo>
                  <a:cubicBezTo>
                    <a:pt x="28" y="94"/>
                    <a:pt x="82" y="35"/>
                    <a:pt x="152" y="28"/>
                  </a:cubicBezTo>
                  <a:cubicBezTo>
                    <a:pt x="153" y="28"/>
                    <a:pt x="154" y="27"/>
                    <a:pt x="154" y="26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54" y="4"/>
                    <a:pt x="154" y="4"/>
                    <a:pt x="154" y="4"/>
                  </a:cubicBezTo>
                  <a:cubicBezTo>
                    <a:pt x="154" y="3"/>
                    <a:pt x="154" y="2"/>
                    <a:pt x="153" y="1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65" y="9"/>
                    <a:pt x="0" y="80"/>
                    <a:pt x="0" y="166"/>
                  </a:cubicBezTo>
                  <a:cubicBezTo>
                    <a:pt x="0" y="258"/>
                    <a:pt x="75" y="333"/>
                    <a:pt x="167" y="333"/>
                  </a:cubicBezTo>
                  <a:cubicBezTo>
                    <a:pt x="259" y="333"/>
                    <a:pt x="334" y="258"/>
                    <a:pt x="334" y="166"/>
                  </a:cubicBezTo>
                  <a:cubicBezTo>
                    <a:pt x="334" y="80"/>
                    <a:pt x="269" y="9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4" y="0"/>
                    <a:pt x="184" y="0"/>
                  </a:cubicBezTo>
                  <a:cubicBezTo>
                    <a:pt x="183" y="0"/>
                    <a:pt x="182" y="0"/>
                    <a:pt x="18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053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759221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lang="en-US" sz="2800" kern="1200" smtClean="0">
          <a:solidFill>
            <a:srgbClr val="000000"/>
          </a:solidFill>
          <a:latin typeface="+mj-lt"/>
          <a:ea typeface="+mj-ea"/>
          <a:cs typeface="+mj-cs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74675" indent="-234950" algn="l" defTabSz="914400" rtl="0" eaLnBrk="1" latinLnBrk="0" hangingPunct="1">
        <a:spcBef>
          <a:spcPct val="20000"/>
        </a:spcBef>
        <a:buFont typeface="Calibri" panose="020F050202020403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5513" indent="-2349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5413" indent="-23495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39913" indent="-234950" algn="l" defTabSz="914400" rtl="0" eaLnBrk="1" latinLnBrk="0" hangingPunct="1">
        <a:spcBef>
          <a:spcPct val="20000"/>
        </a:spcBef>
        <a:buFont typeface="Calibri" panose="020F0502020204030204" pitchFamily="34" charset="0"/>
        <a:buChar char="─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tags" Target="../tags/tag6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68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tags" Target="../tags/tag6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tags" Target="../tags/tag6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45.xml"/><Relationship Id="rId1" Type="http://schemas.openxmlformats.org/officeDocument/2006/relationships/tags" Target="../tags/tag65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tags" Target="../tags/tag6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FC1C61A-03F4-4B3F-A052-6C6C21C143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06139"/>
            <a:ext cx="9144000" cy="3245724"/>
          </a:xfrm>
        </p:spPr>
        <p:txBody>
          <a:bodyPr/>
          <a:lstStyle/>
          <a:p>
            <a:r>
              <a:rPr lang="en-US" sz="6600" dirty="0"/>
              <a:t>E</a:t>
            </a:r>
            <a:r>
              <a:rPr lang="oc-FR" sz="6600" dirty="0"/>
              <a:t>ssential SmartBright G3 LED F</a:t>
            </a:r>
            <a:r>
              <a:rPr lang="en-US" sz="6600" dirty="0" err="1"/>
              <a:t>loodlight</a:t>
            </a:r>
            <a:endParaRPr lang="en-US" sz="6600" dirty="0">
              <a:solidFill>
                <a:schemeClr val="accent1"/>
              </a:solidFill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AD8E523-4BAA-4C1F-BB46-072F6EFA29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714325"/>
            <a:ext cx="9144000" cy="453754"/>
          </a:xfrm>
        </p:spPr>
        <p:txBody>
          <a:bodyPr/>
          <a:lstStyle/>
          <a:p>
            <a:r>
              <a:rPr lang="oc-FR" dirty="0"/>
              <a:t>Presenter’s name</a:t>
            </a:r>
            <a:endParaRPr lang="en-US" dirty="0"/>
          </a:p>
          <a:p>
            <a:r>
              <a:rPr lang="en-US" dirty="0"/>
              <a:t>Sep 2018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D87C8F-696F-4C25-8559-6D58B371FC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7" t="15289" r="26772" b="23733"/>
          <a:stretch/>
        </p:blipFill>
        <p:spPr>
          <a:xfrm>
            <a:off x="9022079" y="4194048"/>
            <a:ext cx="2610439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807188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081F6-38F6-4E73-B358-2232E15F9C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/>
              <a:t>E</a:t>
            </a:r>
            <a:r>
              <a:rPr lang="oc-FR" sz="6600" dirty="0"/>
              <a:t>ssential SmartBright G3 LED F</a:t>
            </a:r>
            <a:r>
              <a:rPr lang="en-US" sz="6600" dirty="0" err="1"/>
              <a:t>loodlight</a:t>
            </a:r>
            <a:endParaRPr lang="en-US" sz="6600" dirty="0">
              <a:solidFill>
                <a:schemeClr val="accent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08E052-D0BE-4B4F-BBBC-275AF84FA1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oc-FR" dirty="0"/>
              <a:t>Presenter’s name</a:t>
            </a:r>
            <a:endParaRPr lang="en-US" dirty="0"/>
          </a:p>
          <a:p>
            <a:r>
              <a:rPr lang="en-US" dirty="0"/>
              <a:t>Sep 2018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70D3DC-A84F-415C-B00C-1BEF6C2792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7" t="15289" r="26772" b="23733"/>
          <a:stretch/>
        </p:blipFill>
        <p:spPr>
          <a:xfrm>
            <a:off x="9022079" y="4194048"/>
            <a:ext cx="2610439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422470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22799D1-D247-4D8D-95BD-2540F6F47132}"/>
              </a:ext>
            </a:extLst>
          </p:cNvPr>
          <p:cNvGrpSpPr/>
          <p:nvPr/>
        </p:nvGrpSpPr>
        <p:grpSpPr>
          <a:xfrm>
            <a:off x="1936121" y="4258101"/>
            <a:ext cx="8228616" cy="2047164"/>
            <a:chOff x="128047" y="3550920"/>
            <a:chExt cx="11189939" cy="285292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059A26D-04F2-40C1-BA31-2C34C7E81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81" t="9008" r="29616" b="19467"/>
            <a:stretch/>
          </p:blipFill>
          <p:spPr>
            <a:xfrm>
              <a:off x="128047" y="3550920"/>
              <a:ext cx="3204567" cy="27432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D191725-1966-446A-8D90-7287DA63CB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99" t="11912" r="20965" b="7022"/>
            <a:stretch/>
          </p:blipFill>
          <p:spPr>
            <a:xfrm>
              <a:off x="3756876" y="3599688"/>
              <a:ext cx="3001879" cy="27432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FFBFBAC-9E09-41CF-9BA9-F014011E8B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04" t="8000" r="20119" b="5956"/>
            <a:stretch/>
          </p:blipFill>
          <p:spPr>
            <a:xfrm>
              <a:off x="7155180" y="3660648"/>
              <a:ext cx="2896939" cy="27432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78CB4C9-E32B-44A1-989B-280E54A173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67" t="7112" r="31600" b="13245"/>
            <a:stretch/>
          </p:blipFill>
          <p:spPr>
            <a:xfrm>
              <a:off x="10460736" y="3550920"/>
              <a:ext cx="857250" cy="27432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5408483-A958-4986-9C74-03E395DCF9FE}"/>
              </a:ext>
            </a:extLst>
          </p:cNvPr>
          <p:cNvSpPr txBox="1"/>
          <p:nvPr/>
        </p:nvSpPr>
        <p:spPr>
          <a:xfrm>
            <a:off x="362359" y="82266"/>
            <a:ext cx="51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oc-FR" altLang="zh-CN" sz="2400" dirty="0">
                <a:latin typeface="CentraleSansBook"/>
              </a:rPr>
              <a:t>Application </a:t>
            </a:r>
            <a:r>
              <a:rPr lang="zh-CN" altLang="en-US" sz="2400" dirty="0">
                <a:latin typeface="CentraleSansBook"/>
              </a:rPr>
              <a:t>应用场景</a:t>
            </a:r>
            <a:endParaRPr lang="en-US" sz="240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BB4389A-1377-4BF3-81DB-A468B35C0B1B}"/>
              </a:ext>
            </a:extLst>
          </p:cNvPr>
          <p:cNvGrpSpPr/>
          <p:nvPr/>
        </p:nvGrpSpPr>
        <p:grpSpPr>
          <a:xfrm>
            <a:off x="41834" y="682196"/>
            <a:ext cx="12163245" cy="3289074"/>
            <a:chOff x="41834" y="682196"/>
            <a:chExt cx="12163245" cy="328907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F0293DD-E22D-44C2-ADCB-3F7A3FA8F2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343"/>
            <a:stretch/>
          </p:blipFill>
          <p:spPr>
            <a:xfrm>
              <a:off x="41834" y="682196"/>
              <a:ext cx="12150165" cy="3206305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08AEE88-B78C-4E63-A449-11ADF036EA82}"/>
                </a:ext>
              </a:extLst>
            </p:cNvPr>
            <p:cNvSpPr txBox="1"/>
            <p:nvPr/>
          </p:nvSpPr>
          <p:spPr>
            <a:xfrm>
              <a:off x="41834" y="3725049"/>
              <a:ext cx="1971211" cy="246221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oc-FR" sz="1000" dirty="0">
                  <a:solidFill>
                    <a:schemeClr val="bg1"/>
                  </a:solidFill>
                </a:rPr>
                <a:t>Amenity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3515EED-5960-4601-8A27-8F24E14D0BC6}"/>
                </a:ext>
              </a:extLst>
            </p:cNvPr>
            <p:cNvSpPr txBox="1"/>
            <p:nvPr/>
          </p:nvSpPr>
          <p:spPr>
            <a:xfrm>
              <a:off x="4101228" y="3725048"/>
              <a:ext cx="1994772" cy="246221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oc-FR" sz="1000" dirty="0">
                  <a:solidFill>
                    <a:schemeClr val="bg1"/>
                  </a:solidFill>
                </a:rPr>
                <a:t>Landscape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59C87AC-6484-4BB3-BDD3-1948BC32D967}"/>
                </a:ext>
              </a:extLst>
            </p:cNvPr>
            <p:cNvSpPr txBox="1"/>
            <p:nvPr/>
          </p:nvSpPr>
          <p:spPr>
            <a:xfrm>
              <a:off x="2059750" y="3725047"/>
              <a:ext cx="1994772" cy="246221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oc-FR" sz="1000" dirty="0">
                  <a:solidFill>
                    <a:schemeClr val="bg1"/>
                  </a:solidFill>
                </a:rPr>
                <a:t>Area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22999B-D81E-4FE7-A20F-B3C2AE7337EF}"/>
                </a:ext>
              </a:extLst>
            </p:cNvPr>
            <p:cNvSpPr txBox="1"/>
            <p:nvPr/>
          </p:nvSpPr>
          <p:spPr>
            <a:xfrm>
              <a:off x="6128488" y="3725046"/>
              <a:ext cx="1994772" cy="246221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oc-FR" sz="1000" dirty="0">
                  <a:solidFill>
                    <a:schemeClr val="bg1"/>
                  </a:solidFill>
                </a:rPr>
                <a:t>Bill board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3DEAFEE-D564-452F-A166-A7E805E2A07D}"/>
                </a:ext>
              </a:extLst>
            </p:cNvPr>
            <p:cNvSpPr txBox="1"/>
            <p:nvPr/>
          </p:nvSpPr>
          <p:spPr>
            <a:xfrm>
              <a:off x="8169965" y="3725046"/>
              <a:ext cx="1994772" cy="246221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oc-FR" sz="1000" dirty="0">
                  <a:solidFill>
                    <a:schemeClr val="bg1"/>
                  </a:solidFill>
                </a:rPr>
                <a:t>Parking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5BBF6B4-43FA-4AA3-8AB4-7BD4F490463E}"/>
                </a:ext>
              </a:extLst>
            </p:cNvPr>
            <p:cNvSpPr txBox="1"/>
            <p:nvPr/>
          </p:nvSpPr>
          <p:spPr>
            <a:xfrm>
              <a:off x="10210307" y="3725046"/>
              <a:ext cx="1994772" cy="246221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oc-FR" sz="1000" dirty="0">
                  <a:solidFill>
                    <a:schemeClr val="bg1"/>
                  </a:solidFill>
                </a:rPr>
                <a:t>Architectural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9206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01499F-79E7-4317-9AFB-D838CF080086}"/>
              </a:ext>
            </a:extLst>
          </p:cNvPr>
          <p:cNvSpPr txBox="1"/>
          <p:nvPr/>
        </p:nvSpPr>
        <p:spPr>
          <a:xfrm>
            <a:off x="4125362" y="506488"/>
            <a:ext cx="7786222" cy="1672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明欣</a:t>
            </a:r>
            <a:r>
              <a:rPr lang="en-US" altLang="zh-CN" dirty="0"/>
              <a:t>LED</a:t>
            </a:r>
            <a:r>
              <a:rPr lang="zh-CN" altLang="en-US" dirty="0"/>
              <a:t>第二代投光灯</a:t>
            </a:r>
            <a:r>
              <a:rPr lang="en-US" altLang="zh-CN" dirty="0"/>
              <a:t>BVP150</a:t>
            </a:r>
            <a:r>
              <a:rPr lang="zh-CN" altLang="en-US" dirty="0"/>
              <a:t>泛光照明灯具采用了更加紧凑设计，与上一代相比较外形更加纤巧，铝压铸壳体，坚固耐用。防腐蚀粉末涂层，确保产品可以在户外应用。更先进的</a:t>
            </a:r>
            <a:r>
              <a:rPr lang="en-US" altLang="zh-CN" dirty="0"/>
              <a:t>LED</a:t>
            </a:r>
            <a:r>
              <a:rPr lang="zh-CN" altLang="en-US" dirty="0"/>
              <a:t>科技，更高的系统光效，节能更显著，可以用来替代上一代灯具以及传统泛光灯具，实现可持续发展。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68EA73-F674-447D-AF02-F7839C6350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1" t="9008" r="29616" b="19467"/>
          <a:stretch/>
        </p:blipFill>
        <p:spPr>
          <a:xfrm>
            <a:off x="625052" y="490988"/>
            <a:ext cx="2655779" cy="2203322"/>
          </a:xfrm>
          <a:prstGeom prst="rect">
            <a:avLst/>
          </a:prstGeom>
        </p:spPr>
      </p:pic>
      <p:sp>
        <p:nvSpPr>
          <p:cNvPr id="4" name="Arrow: Left-Up 3">
            <a:extLst>
              <a:ext uri="{FF2B5EF4-FFF2-40B4-BE49-F238E27FC236}">
                <a16:creationId xmlns:a16="http://schemas.microsoft.com/office/drawing/2014/main" id="{7C8276A4-B438-46B0-9939-D0433F46A5F1}"/>
              </a:ext>
            </a:extLst>
          </p:cNvPr>
          <p:cNvSpPr/>
          <p:nvPr/>
        </p:nvSpPr>
        <p:spPr>
          <a:xfrm rot="13301361">
            <a:off x="1308273" y="2856198"/>
            <a:ext cx="1443528" cy="1441032"/>
          </a:xfrm>
          <a:prstGeom prst="leftUpArrow">
            <a:avLst/>
          </a:prstGeom>
          <a:pattFill prst="solidDmnd">
            <a:fgClr>
              <a:srgbClr val="00E487"/>
            </a:fgClr>
            <a:bgClr>
              <a:schemeClr val="bg1"/>
            </a:bgClr>
          </a:patt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67C66F-4D5B-4E95-83B4-D3E0D6C140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037" y="4197758"/>
            <a:ext cx="1286572" cy="11965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31C374-BF7A-42C1-82AC-380F945095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4946" y="4091719"/>
            <a:ext cx="1286572" cy="155551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CAD72AA-994D-4065-AD70-3C866F5F61C9}"/>
              </a:ext>
            </a:extLst>
          </p:cNvPr>
          <p:cNvSpPr/>
          <p:nvPr/>
        </p:nvSpPr>
        <p:spPr>
          <a:xfrm>
            <a:off x="4579751" y="2692449"/>
            <a:ext cx="32033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FZLTZHK--GBK1-0"/>
              </a:rPr>
              <a:t>亮丽柔和 舒适感受</a:t>
            </a:r>
            <a:endParaRPr lang="en-US" altLang="zh-CN" sz="2400" dirty="0">
              <a:latin typeface="FZLTZHK--GBK1-0"/>
            </a:endParaRPr>
          </a:p>
          <a:p>
            <a:r>
              <a:rPr lang="zh-CN" altLang="en-US" sz="1800" dirty="0"/>
              <a:t>出光柔和舒适；重新新设计的</a:t>
            </a:r>
          </a:p>
          <a:p>
            <a:r>
              <a:rPr lang="zh-CN" altLang="en-US" sz="1800" dirty="0"/>
              <a:t>带质地的钢化玻璃面罩，增加美观，并降低眩光对眼睛的刺激</a:t>
            </a:r>
            <a:endParaRPr lang="en-US" sz="1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7DD8F1C-EA23-4702-A242-88A3EE5FAB6F}"/>
              </a:ext>
            </a:extLst>
          </p:cNvPr>
          <p:cNvSpPr/>
          <p:nvPr/>
        </p:nvSpPr>
        <p:spPr>
          <a:xfrm>
            <a:off x="8527791" y="2665056"/>
            <a:ext cx="3551221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FZLTZHK--GBK1-0"/>
              </a:rPr>
              <a:t>轻巧灵活 美观简洁</a:t>
            </a:r>
          </a:p>
          <a:p>
            <a:r>
              <a:rPr lang="zh-CN" altLang="en-US" sz="1800" dirty="0">
                <a:latin typeface="FZLTHK--GBK1-0"/>
              </a:rPr>
              <a:t>超薄集成式设计，更加紧凑，</a:t>
            </a:r>
            <a:endParaRPr lang="en-US" altLang="zh-CN" sz="1800" dirty="0">
              <a:latin typeface="FZLTHK--GBK1-0"/>
            </a:endParaRPr>
          </a:p>
          <a:p>
            <a:r>
              <a:rPr lang="zh-CN" altLang="en-US" sz="1800" dirty="0">
                <a:latin typeface="FZLTHK--GBK1-0"/>
              </a:rPr>
              <a:t>极好地降低灯具的曝光，见光不见灯</a:t>
            </a:r>
            <a:endParaRPr lang="en-US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1C4FE93-5BB6-4504-8ADC-BF78D8FA47A1}"/>
              </a:ext>
            </a:extLst>
          </p:cNvPr>
          <p:cNvSpPr/>
          <p:nvPr/>
        </p:nvSpPr>
        <p:spPr>
          <a:xfrm>
            <a:off x="4579751" y="4366095"/>
            <a:ext cx="308112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FZLTZHK--GBK1-0"/>
              </a:rPr>
              <a:t>设计精良 安全可靠</a:t>
            </a:r>
          </a:p>
          <a:p>
            <a:r>
              <a:rPr lang="zh-CN" altLang="en-US" sz="1800" dirty="0">
                <a:latin typeface="FZLTHK--GBK1-0"/>
              </a:rPr>
              <a:t>高品质压铸铝外壳，防水防</a:t>
            </a:r>
          </a:p>
          <a:p>
            <a:r>
              <a:rPr lang="zh-CN" altLang="en-US" sz="1800" dirty="0">
                <a:latin typeface="FZLTHK--GBK1-0"/>
              </a:rPr>
              <a:t>尘防冲击，适用在宽范围温</a:t>
            </a:r>
          </a:p>
          <a:p>
            <a:r>
              <a:rPr lang="zh-CN" altLang="en-US" sz="1800" dirty="0">
                <a:latin typeface="FZLTHK--GBK1-0"/>
              </a:rPr>
              <a:t>度变化的环境</a:t>
            </a:r>
            <a:endParaRPr lang="en-US" sz="1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8DB046-9C9F-4436-A08D-A44E9350C84A}"/>
              </a:ext>
            </a:extLst>
          </p:cNvPr>
          <p:cNvSpPr/>
          <p:nvPr/>
        </p:nvSpPr>
        <p:spPr>
          <a:xfrm>
            <a:off x="8527791" y="4366095"/>
            <a:ext cx="338379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FZLTZHK--GBK1-0"/>
              </a:rPr>
              <a:t>经久耐用 经济节能</a:t>
            </a:r>
          </a:p>
          <a:p>
            <a:r>
              <a:rPr lang="zh-CN" altLang="en-US" sz="1800" dirty="0">
                <a:latin typeface="FZLTHK--GBK1-0"/>
              </a:rPr>
              <a:t>比上一代提升效率，更加节能，替代</a:t>
            </a:r>
            <a:r>
              <a:rPr lang="en-US" altLang="zh-CN" sz="1800" dirty="0">
                <a:latin typeface="CentraleSansBook"/>
              </a:rPr>
              <a:t>QVF</a:t>
            </a:r>
            <a:r>
              <a:rPr lang="zh-CN" altLang="en-US" sz="1800" dirty="0">
                <a:latin typeface="FZLTHK--GBK1-0"/>
              </a:rPr>
              <a:t>卤素投光灯，长效免维护，降低使用成本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948963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8EF5AD-F0DF-4EAF-9E82-D1C677BA43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1" t="9008" r="29616" b="19467"/>
          <a:stretch/>
        </p:blipFill>
        <p:spPr>
          <a:xfrm>
            <a:off x="2719395" y="250277"/>
            <a:ext cx="5693085" cy="472317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A528463-2BAE-4D6E-8952-16F589494FE9}"/>
              </a:ext>
            </a:extLst>
          </p:cNvPr>
          <p:cNvGrpSpPr/>
          <p:nvPr/>
        </p:nvGrpSpPr>
        <p:grpSpPr>
          <a:xfrm>
            <a:off x="6851904" y="4242816"/>
            <a:ext cx="3750599" cy="1146048"/>
            <a:chOff x="6851904" y="4242816"/>
            <a:chExt cx="3750599" cy="1146048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D06DB6AD-2D11-4F88-97FF-063E95C7E35C}"/>
                </a:ext>
              </a:extLst>
            </p:cNvPr>
            <p:cNvCxnSpPr/>
            <p:nvPr/>
          </p:nvCxnSpPr>
          <p:spPr>
            <a:xfrm>
              <a:off x="6851904" y="4242816"/>
              <a:ext cx="0" cy="114604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59A390A-5560-45CB-A06D-E2E67F170DB6}"/>
                </a:ext>
              </a:extLst>
            </p:cNvPr>
            <p:cNvCxnSpPr/>
            <p:nvPr/>
          </p:nvCxnSpPr>
          <p:spPr>
            <a:xfrm>
              <a:off x="6853463" y="5378231"/>
              <a:ext cx="3749040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3766F6E-C4EA-489E-9647-D0020E727B71}"/>
              </a:ext>
            </a:extLst>
          </p:cNvPr>
          <p:cNvSpPr txBox="1"/>
          <p:nvPr/>
        </p:nvSpPr>
        <p:spPr>
          <a:xfrm>
            <a:off x="7385740" y="4729922"/>
            <a:ext cx="3462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一体化铭牌，增加仿冒难度</a:t>
            </a:r>
            <a:endParaRPr lang="en-US" altLang="zh-CN" sz="1800" dirty="0">
              <a:solidFill>
                <a:schemeClr val="bg2">
                  <a:lumMod val="65000"/>
                  <a:lumOff val="35000"/>
                </a:schemeClr>
              </a:solidFill>
            </a:endParaRPr>
          </a:p>
          <a:p>
            <a:r>
              <a:rPr 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Philips logo embarked, stands out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58CF4BB-FCAA-43DA-A62E-9C519F587956}"/>
              </a:ext>
            </a:extLst>
          </p:cNvPr>
          <p:cNvCxnSpPr>
            <a:cxnSpLocks/>
          </p:cNvCxnSpPr>
          <p:nvPr/>
        </p:nvCxnSpPr>
        <p:spPr>
          <a:xfrm>
            <a:off x="585216" y="2182368"/>
            <a:ext cx="3499104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5464F10-7E53-4FE4-96EA-2246642FC114}"/>
              </a:ext>
            </a:extLst>
          </p:cNvPr>
          <p:cNvSpPr txBox="1"/>
          <p:nvPr/>
        </p:nvSpPr>
        <p:spPr>
          <a:xfrm>
            <a:off x="283612" y="1481541"/>
            <a:ext cx="3499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压铸铝壳体，牢固可靠</a:t>
            </a:r>
            <a:endParaRPr lang="en-US" altLang="zh-CN" sz="1800" dirty="0">
              <a:solidFill>
                <a:schemeClr val="bg2">
                  <a:lumMod val="65000"/>
                  <a:lumOff val="35000"/>
                </a:schemeClr>
              </a:solidFill>
            </a:endParaRPr>
          </a:p>
          <a:p>
            <a:r>
              <a:rPr 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Reliable die-cast aluminum housing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97DF5D4-0741-4EAC-97D6-9C799FA26109}"/>
              </a:ext>
            </a:extLst>
          </p:cNvPr>
          <p:cNvCxnSpPr/>
          <p:nvPr/>
        </p:nvCxnSpPr>
        <p:spPr>
          <a:xfrm>
            <a:off x="7058877" y="1280160"/>
            <a:ext cx="45720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2BFC2CB-39F5-4929-A2E7-065B8588B564}"/>
              </a:ext>
            </a:extLst>
          </p:cNvPr>
          <p:cNvSpPr txBox="1"/>
          <p:nvPr/>
        </p:nvSpPr>
        <p:spPr>
          <a:xfrm>
            <a:off x="7522887" y="579333"/>
            <a:ext cx="437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带质地钢化玻璃罩，安全美观</a:t>
            </a:r>
            <a:endParaRPr lang="en-US" altLang="zh-CN" sz="1800" dirty="0">
              <a:solidFill>
                <a:schemeClr val="bg2">
                  <a:lumMod val="65000"/>
                  <a:lumOff val="35000"/>
                </a:schemeClr>
              </a:solidFill>
            </a:endParaRPr>
          </a:p>
          <a:p>
            <a:r>
              <a:rPr 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Textured tempered glass; elegant but sturdy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008852F-1873-42C2-9C65-5D63206C4482}"/>
              </a:ext>
            </a:extLst>
          </p:cNvPr>
          <p:cNvCxnSpPr/>
          <p:nvPr/>
        </p:nvCxnSpPr>
        <p:spPr>
          <a:xfrm>
            <a:off x="6102385" y="2712391"/>
            <a:ext cx="54864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681F6CC-7CA3-4E3B-80E1-CB045EEED7CB}"/>
              </a:ext>
            </a:extLst>
          </p:cNvPr>
          <p:cNvSpPr txBox="1"/>
          <p:nvPr/>
        </p:nvSpPr>
        <p:spPr>
          <a:xfrm>
            <a:off x="8022276" y="2029922"/>
            <a:ext cx="394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err="1">
                <a:solidFill>
                  <a:schemeClr val="bg2">
                    <a:lumMod val="65000"/>
                    <a:lumOff val="35000"/>
                  </a:schemeClr>
                </a:solidFill>
              </a:rPr>
              <a:t>DoB</a:t>
            </a:r>
            <a:r>
              <a:rPr lang="en-US" altLang="zh-CN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设计，纤巧紧凑</a:t>
            </a:r>
            <a:endParaRPr lang="en-US" altLang="zh-CN" sz="1800" dirty="0">
              <a:solidFill>
                <a:schemeClr val="bg2">
                  <a:lumMod val="65000"/>
                  <a:lumOff val="35000"/>
                </a:schemeClr>
              </a:solidFill>
            </a:endParaRPr>
          </a:p>
          <a:p>
            <a:r>
              <a:rPr 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Driver on board design, compact &amp; slim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60412C4-0FF9-43E5-98BE-D54983484B57}"/>
              </a:ext>
            </a:extLst>
          </p:cNvPr>
          <p:cNvSpPr/>
          <p:nvPr/>
        </p:nvSpPr>
        <p:spPr>
          <a:xfrm>
            <a:off x="291294" y="4853397"/>
            <a:ext cx="61444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666565"/>
                </a:solidFill>
                <a:latin typeface="FZLTHK--GBK1-0"/>
              </a:rPr>
              <a:t>通过严格的安全及可靠性测试，符合</a:t>
            </a:r>
            <a:r>
              <a:rPr lang="en-US" altLang="zh-CN" sz="1800" dirty="0">
                <a:solidFill>
                  <a:srgbClr val="666565"/>
                </a:solidFill>
                <a:latin typeface="CentraleSansBook"/>
              </a:rPr>
              <a:t>CQC</a:t>
            </a:r>
            <a:r>
              <a:rPr lang="zh-CN" altLang="en-US" sz="1800" dirty="0">
                <a:solidFill>
                  <a:srgbClr val="666565"/>
                </a:solidFill>
                <a:latin typeface="FZLTHK--GBK1-0"/>
              </a:rPr>
              <a:t>标准。</a:t>
            </a:r>
          </a:p>
          <a:p>
            <a:r>
              <a:rPr lang="zh-CN" altLang="en-US" sz="1800" dirty="0">
                <a:solidFill>
                  <a:srgbClr val="666565"/>
                </a:solidFill>
                <a:latin typeface="FZLTHK--GBK1-0"/>
              </a:rPr>
              <a:t>即使在</a:t>
            </a:r>
            <a:r>
              <a:rPr lang="en-US" altLang="zh-CN" sz="1800" dirty="0">
                <a:solidFill>
                  <a:srgbClr val="666565"/>
                </a:solidFill>
                <a:latin typeface="CentraleSansBook"/>
              </a:rPr>
              <a:t>-40</a:t>
            </a:r>
            <a:r>
              <a:rPr lang="zh-CN" altLang="en-US" sz="1800" dirty="0">
                <a:solidFill>
                  <a:srgbClr val="666565"/>
                </a:solidFill>
                <a:latin typeface="FZLTHK--GBK1-0"/>
              </a:rPr>
              <a:t>度低温，</a:t>
            </a:r>
            <a:r>
              <a:rPr lang="en-US" altLang="zh-CN" sz="1800" dirty="0">
                <a:solidFill>
                  <a:srgbClr val="666565"/>
                </a:solidFill>
                <a:latin typeface="CentraleSansBook"/>
              </a:rPr>
              <a:t>50</a:t>
            </a:r>
            <a:r>
              <a:rPr lang="zh-CN" altLang="en-US" sz="1800" dirty="0">
                <a:solidFill>
                  <a:srgbClr val="666565"/>
                </a:solidFill>
                <a:latin typeface="FZLTHK--GBK1-0"/>
              </a:rPr>
              <a:t>度的高温或者高湿度的环境下反复开关测试，表现依旧稳定</a:t>
            </a:r>
            <a:endParaRPr lang="en-US" altLang="zh-CN" sz="1800" dirty="0">
              <a:solidFill>
                <a:srgbClr val="666565"/>
              </a:solidFill>
              <a:latin typeface="FZLTHK--GBK1-0"/>
            </a:endParaRPr>
          </a:p>
          <a:p>
            <a:r>
              <a:rPr lang="en-US" altLang="zh-CN" sz="1800" dirty="0">
                <a:solidFill>
                  <a:srgbClr val="666565"/>
                </a:solidFill>
                <a:latin typeface="FZLTHK--GBK1-0"/>
              </a:rPr>
              <a:t>The product passes national and international test requirement, and it’s able to operate in wide ambient temperature range from -40</a:t>
            </a:r>
            <a:r>
              <a:rPr lang="en-US" altLang="zh-CN" sz="1800" dirty="0">
                <a:solidFill>
                  <a:srgbClr val="6665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°C to +50°C.</a:t>
            </a:r>
            <a:endParaRPr lang="en-US" sz="1800" dirty="0"/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C9B948A3-187A-453B-A1BC-C58EC9C963CD}"/>
              </a:ext>
            </a:extLst>
          </p:cNvPr>
          <p:cNvCxnSpPr>
            <a:cxnSpLocks/>
          </p:cNvCxnSpPr>
          <p:nvPr/>
        </p:nvCxnSpPr>
        <p:spPr>
          <a:xfrm rot="5400000">
            <a:off x="2759760" y="3836584"/>
            <a:ext cx="1146048" cy="1015393"/>
          </a:xfrm>
          <a:prstGeom prst="bentConnector3">
            <a:avLst>
              <a:gd name="adj1" fmla="val 1175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57090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130A093-5D5F-4929-ADD1-1847F275B8D2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07568893"/>
              </p:ext>
            </p:extLst>
          </p:nvPr>
        </p:nvGraphicFramePr>
        <p:xfrm>
          <a:off x="362360" y="494203"/>
          <a:ext cx="11467281" cy="589036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61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36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74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02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202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6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600" dirty="0"/>
                        <a:t>Type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BVP150</a:t>
                      </a:r>
                      <a:endParaRPr lang="en-US" sz="16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baseline="0" dirty="0"/>
                        <a:t>l</a:t>
                      </a:r>
                      <a:r>
                        <a:rPr lang="en-US" sz="1400" dirty="0"/>
                        <a:t>umen</a:t>
                      </a:r>
                      <a:r>
                        <a:rPr lang="en-US" sz="1400" baseline="0" dirty="0"/>
                        <a:t> output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850 lm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1700 lm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2550 lm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4250 lm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5950lm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Power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10W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20W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30W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50W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70W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146">
                <a:tc>
                  <a:txBody>
                    <a:bodyPr/>
                    <a:lstStyle/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PF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&gt;0.9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4074375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SDCM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&lt;7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CRI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80 </a:t>
                      </a:r>
                      <a:endParaRPr lang="en-US" sz="1400" b="0" i="0" u="none" strike="noStrike" kern="1200" baseline="0" dirty="0">
                        <a:solidFill>
                          <a:schemeClr val="tx1"/>
                        </a:solidFill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CCT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2400K</a:t>
                      </a:r>
                      <a:r>
                        <a:rPr lang="en-US" sz="1400" dirty="0"/>
                        <a:t> / 3000K</a:t>
                      </a:r>
                      <a:r>
                        <a:rPr lang="en-US" sz="1400" baseline="0" dirty="0"/>
                        <a:t> / </a:t>
                      </a:r>
                      <a:r>
                        <a:rPr lang="en-US" sz="1400" u="none" strike="noStrike" kern="1200" baseline="0" dirty="0"/>
                        <a:t>4000K / 6500K</a:t>
                      </a:r>
                      <a:endParaRPr lang="en-US" sz="1400" b="0" i="0" u="none" strike="noStrike" kern="1200" baseline="0" dirty="0">
                        <a:solidFill>
                          <a:schemeClr val="tx1"/>
                        </a:solidFill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4233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itchFamily="34" charset="0"/>
                        <a:buNone/>
                      </a:pPr>
                      <a:r>
                        <a:rPr lang="en-US" sz="1400" kern="1200" dirty="0"/>
                        <a:t>Light distribution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SWB(110°)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400" kern="1200" dirty="0"/>
                        <a:t>SWB(110°);  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400" b="1" kern="1200" dirty="0"/>
                        <a:t>AWB(30°x80°)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926117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baseline="0" dirty="0"/>
                        <a:t>Voltage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220-240V~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dirty="0"/>
                        <a:t>50/60Hz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Surge</a:t>
                      </a:r>
                      <a:r>
                        <a:rPr lang="en-US" sz="1400" baseline="0" dirty="0"/>
                        <a:t> protection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1KV/2KV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LED</a:t>
                      </a:r>
                      <a:r>
                        <a:rPr lang="en-US" sz="1400" baseline="0" dirty="0"/>
                        <a:t> driver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oc-FR" sz="1400" baseline="0" dirty="0"/>
                        <a:t>D</a:t>
                      </a:r>
                      <a:r>
                        <a:rPr lang="en-US" sz="1400" baseline="0" dirty="0" err="1"/>
                        <a:t>oB</a:t>
                      </a:r>
                      <a:r>
                        <a:rPr lang="en-US" sz="1400" baseline="0" dirty="0"/>
                        <a:t> design (driver on board)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Connection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400" baseline="0" dirty="0"/>
                        <a:t>300mm flying cable</a:t>
                      </a:r>
                      <a:endParaRPr lang="en-US" sz="1400" baseline="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400" kern="1200" baseline="0" dirty="0"/>
                        <a:t>500mm flying cable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53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Materials</a:t>
                      </a:r>
                      <a:r>
                        <a:rPr lang="en-US" sz="1400" baseline="0" dirty="0"/>
                        <a:t> and finishing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effectLst/>
                        </a:rPr>
                        <a:t>Die-cast aluminum housing(black), T</a:t>
                      </a:r>
                      <a:r>
                        <a:rPr lang="en-US" altLang="zh-CN" sz="1400" kern="1200" baseline="0" dirty="0">
                          <a:effectLst/>
                        </a:rPr>
                        <a:t>extured</a:t>
                      </a:r>
                      <a:r>
                        <a:rPr lang="oc-FR" altLang="zh-CN" sz="1400" kern="1200" baseline="0" dirty="0">
                          <a:effectLst/>
                        </a:rPr>
                        <a:t> tempered glass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Lifetime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20,000 hours </a:t>
                      </a:r>
                      <a:r>
                        <a:rPr lang="en-US" sz="1400" baseline="0" dirty="0"/>
                        <a:t>(L70B50@25</a:t>
                      </a:r>
                      <a:r>
                        <a:rPr lang="en-US" sz="1400" u="none" strike="noStrike" kern="1200" baseline="0" dirty="0"/>
                        <a:t>°C</a:t>
                      </a:r>
                      <a:r>
                        <a:rPr lang="en-US" sz="1400" baseline="0" dirty="0"/>
                        <a:t>)</a:t>
                      </a:r>
                      <a:endParaRPr lang="en-US" sz="1400" b="0" i="0" u="none" strike="noStrike" kern="1200" baseline="0" dirty="0">
                        <a:solidFill>
                          <a:schemeClr val="tx1"/>
                        </a:solidFill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400" dirty="0"/>
                        <a:t>Working</a:t>
                      </a:r>
                      <a:r>
                        <a:rPr lang="en-US" sz="1400" baseline="0" dirty="0"/>
                        <a:t> Temp.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- 40</a:t>
                      </a:r>
                      <a:r>
                        <a:rPr lang="en-US" sz="1400" u="none" strike="noStrike" kern="1200" baseline="0" dirty="0"/>
                        <a:t>°C &lt; Ta &lt; +50°C</a:t>
                      </a:r>
                      <a:endParaRPr lang="en-US" sz="1400" baseline="300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013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baseline="0" dirty="0"/>
                        <a:t>Dimension </a:t>
                      </a:r>
                    </a:p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baseline="0" dirty="0"/>
                        <a:t>W x H x D(mm)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oc-FR" sz="1400" kern="1200" dirty="0">
                          <a:effectLst/>
                        </a:rPr>
                        <a:t>1</a:t>
                      </a:r>
                      <a:r>
                        <a:rPr lang="en-US" sz="1400" kern="1200" dirty="0">
                          <a:effectLst/>
                        </a:rPr>
                        <a:t>15x92x28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oc-FR" sz="1400" kern="1200" dirty="0">
                          <a:effectLst/>
                        </a:rPr>
                        <a:t>1</a:t>
                      </a:r>
                      <a:r>
                        <a:rPr lang="en-US" sz="1400" kern="1200" dirty="0">
                          <a:effectLst/>
                        </a:rPr>
                        <a:t>40x110x28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oc-FR" sz="1400" kern="1200" dirty="0">
                          <a:effectLst/>
                        </a:rPr>
                        <a:t>1</a:t>
                      </a:r>
                      <a:r>
                        <a:rPr lang="en-US" sz="1400" kern="1200" dirty="0">
                          <a:effectLst/>
                        </a:rPr>
                        <a:t>70x130x29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oc-FR" sz="1400" kern="1200" dirty="0">
                          <a:effectLst/>
                        </a:rPr>
                        <a:t>2</a:t>
                      </a:r>
                      <a:r>
                        <a:rPr lang="en-US" sz="1400" kern="1200" dirty="0">
                          <a:effectLst/>
                        </a:rPr>
                        <a:t>00x145x33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oc-FR" sz="1400" kern="1200" dirty="0">
                          <a:effectLst/>
                        </a:rPr>
                        <a:t>2</a:t>
                      </a:r>
                      <a:r>
                        <a:rPr lang="en-US" sz="1400" kern="1200" dirty="0">
                          <a:effectLst/>
                        </a:rPr>
                        <a:t>45x185x36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Electrical Class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effectLst/>
                        </a:rPr>
                        <a:t>Class</a:t>
                      </a:r>
                      <a:r>
                        <a:rPr lang="en-US" sz="1400" kern="1200" baseline="0" dirty="0">
                          <a:effectLst/>
                        </a:rPr>
                        <a:t> I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IP / IK rating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effectLst/>
                        </a:rPr>
                        <a:t>IP65 / IK06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Certifications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effectLst/>
                        </a:rPr>
                        <a:t>CQC, CE,</a:t>
                      </a:r>
                      <a:r>
                        <a:rPr lang="en-US" sz="1400" kern="1200" baseline="0" dirty="0">
                          <a:effectLst/>
                        </a:rPr>
                        <a:t> </a:t>
                      </a:r>
                      <a:r>
                        <a:rPr lang="en-US" sz="1400" kern="1200" dirty="0">
                          <a:effectLst/>
                        </a:rPr>
                        <a:t>CB, EMC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18B330E-56BF-4205-B0D7-B92A8A9961B4}"/>
              </a:ext>
            </a:extLst>
          </p:cNvPr>
          <p:cNvSpPr txBox="1"/>
          <p:nvPr/>
        </p:nvSpPr>
        <p:spPr>
          <a:xfrm>
            <a:off x="362359" y="82266"/>
            <a:ext cx="51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oc-FR" altLang="zh-CN" sz="2400" dirty="0">
                <a:latin typeface="CentraleSansBook"/>
              </a:rPr>
              <a:t>Proudct Specification </a:t>
            </a:r>
            <a:r>
              <a:rPr lang="zh-CN" altLang="en-US" sz="2400" dirty="0"/>
              <a:t>产品参数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2796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C96B0D-25CB-40E6-AABD-6381478EF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863" y="388620"/>
            <a:ext cx="7466883" cy="638711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E1C79ED-B1DB-4240-86A4-8A6D1BBCC329}"/>
              </a:ext>
            </a:extLst>
          </p:cNvPr>
          <p:cNvSpPr txBox="1"/>
          <p:nvPr/>
        </p:nvSpPr>
        <p:spPr>
          <a:xfrm>
            <a:off x="362359" y="82266"/>
            <a:ext cx="51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oc-FR" altLang="zh-CN" sz="2400" dirty="0">
                <a:latin typeface="CentraleSansBook"/>
              </a:rPr>
              <a:t>Dimesions </a:t>
            </a:r>
            <a:r>
              <a:rPr lang="zh-CN" altLang="en-US" sz="2400" dirty="0"/>
              <a:t>产品尺寸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83519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DF6D93-6476-4E42-8CD2-D85188F835B5}"/>
              </a:ext>
            </a:extLst>
          </p:cNvPr>
          <p:cNvSpPr txBox="1"/>
          <p:nvPr/>
        </p:nvSpPr>
        <p:spPr>
          <a:xfrm>
            <a:off x="362359" y="82266"/>
            <a:ext cx="51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oc-FR" altLang="zh-CN" sz="2400" dirty="0">
                <a:latin typeface="CentraleSansBook"/>
              </a:rPr>
              <a:t>Packaging </a:t>
            </a:r>
            <a:r>
              <a:rPr lang="zh-CN" altLang="en-US" sz="2400" dirty="0"/>
              <a:t>产品包装</a:t>
            </a: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C5625D-4C44-40EA-BFB9-CF312E1683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094" y="313098"/>
            <a:ext cx="5409248" cy="28625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E1358B-2E9E-473E-B759-AEB8C0CF81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1894" y="4589202"/>
            <a:ext cx="2523143" cy="1731296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8092269-CC76-444E-9174-87D84C192EAB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16401391"/>
              </p:ext>
            </p:extLst>
          </p:nvPr>
        </p:nvGraphicFramePr>
        <p:xfrm>
          <a:off x="6286500" y="4572114"/>
          <a:ext cx="4142831" cy="174838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50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2091">
                  <a:extLst>
                    <a:ext uri="{9D8B030D-6E8A-4147-A177-3AD203B41FA5}">
                      <a16:colId xmlns:a16="http://schemas.microsoft.com/office/drawing/2014/main" val="2482957241"/>
                    </a:ext>
                  </a:extLst>
                </a:gridCol>
              </a:tblGrid>
              <a:tr h="5913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buFont typeface="Arial" pitchFamily="34" charset="0"/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entraleSansBook"/>
                        </a:rPr>
                        <a:t>Type</a:t>
                      </a:r>
                    </a:p>
                    <a:p>
                      <a:pPr marL="0" indent="0" algn="ctr">
                        <a:buFont typeface="Arial" pitchFamily="34" charset="0"/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CentraleSansBook"/>
                        </a:rPr>
                        <a:t>型号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MPQ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装箱量</a:t>
                      </a:r>
                      <a:endParaRPr lang="en-US" sz="16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4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10W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20 in 1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4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20W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 in 1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14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30W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 in 1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2014074375"/>
                  </a:ext>
                </a:extLst>
              </a:tr>
              <a:tr h="2314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50W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 in 1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14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70W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 in 1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Arrow: Left 6">
            <a:extLst>
              <a:ext uri="{FF2B5EF4-FFF2-40B4-BE49-F238E27FC236}">
                <a16:creationId xmlns:a16="http://schemas.microsoft.com/office/drawing/2014/main" id="{3AD8F5F1-96E0-431A-9A23-734E93C6EA3E}"/>
              </a:ext>
            </a:extLst>
          </p:cNvPr>
          <p:cNvSpPr/>
          <p:nvPr/>
        </p:nvSpPr>
        <p:spPr>
          <a:xfrm>
            <a:off x="4663440" y="5257800"/>
            <a:ext cx="1360170" cy="285750"/>
          </a:xfrm>
          <a:prstGeom prst="leftArrow">
            <a:avLst/>
          </a:prstGeom>
          <a:solidFill>
            <a:srgbClr val="00E487"/>
          </a:solidFill>
          <a:ln>
            <a:solidFill>
              <a:srgbClr val="00E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5C2286-874A-47B3-B579-C3A30C332DDB}"/>
              </a:ext>
            </a:extLst>
          </p:cNvPr>
          <p:cNvSpPr txBox="1"/>
          <p:nvPr/>
        </p:nvSpPr>
        <p:spPr>
          <a:xfrm>
            <a:off x="1144157" y="1403150"/>
            <a:ext cx="3350880" cy="2305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 Product comes with individual color box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-Multiple individual color box inside one brown box </a:t>
            </a: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3CF3A077-F29B-43B9-98D5-48857FE2436E}"/>
              </a:ext>
            </a:extLst>
          </p:cNvPr>
          <p:cNvSpPr/>
          <p:nvPr/>
        </p:nvSpPr>
        <p:spPr>
          <a:xfrm rot="10800000">
            <a:off x="4288879" y="1795631"/>
            <a:ext cx="1360170" cy="285750"/>
          </a:xfrm>
          <a:prstGeom prst="leftArrow">
            <a:avLst/>
          </a:prstGeom>
          <a:solidFill>
            <a:srgbClr val="00E487"/>
          </a:solidFill>
          <a:ln>
            <a:solidFill>
              <a:srgbClr val="00E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BF8F531C-2901-4AEC-93C5-E6CB96DDFF85}"/>
              </a:ext>
            </a:extLst>
          </p:cNvPr>
          <p:cNvSpPr/>
          <p:nvPr/>
        </p:nvSpPr>
        <p:spPr>
          <a:xfrm rot="16200000">
            <a:off x="2730545" y="4005860"/>
            <a:ext cx="720090" cy="285750"/>
          </a:xfrm>
          <a:prstGeom prst="leftArrow">
            <a:avLst/>
          </a:prstGeom>
          <a:solidFill>
            <a:srgbClr val="00E487"/>
          </a:solidFill>
          <a:ln>
            <a:solidFill>
              <a:srgbClr val="00E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9170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195B9E-2AE4-4023-88E3-25326D80207B}"/>
              </a:ext>
            </a:extLst>
          </p:cNvPr>
          <p:cNvSpPr txBox="1"/>
          <p:nvPr/>
        </p:nvSpPr>
        <p:spPr>
          <a:xfrm>
            <a:off x="362359" y="82266"/>
            <a:ext cx="7785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oc-FR" altLang="zh-CN" sz="2400" dirty="0">
                <a:latin typeface="CentraleSansBook"/>
              </a:rPr>
              <a:t>O</a:t>
            </a:r>
            <a:r>
              <a:rPr lang="en-US" altLang="zh-CN" sz="2400" dirty="0" err="1">
                <a:latin typeface="CentraleSansBook"/>
              </a:rPr>
              <a:t>rder</a:t>
            </a:r>
            <a:r>
              <a:rPr lang="en-US" altLang="zh-CN" sz="2400" dirty="0">
                <a:latin typeface="CentraleSansBook"/>
              </a:rPr>
              <a:t> information </a:t>
            </a:r>
            <a:r>
              <a:rPr lang="zh-CN" altLang="en-US" sz="2400" dirty="0">
                <a:latin typeface="CentraleSansBook"/>
              </a:rPr>
              <a:t>订购信息 </a:t>
            </a:r>
            <a:r>
              <a:rPr lang="en-US" altLang="zh-CN" sz="2400" dirty="0">
                <a:latin typeface="CentraleSansBook"/>
              </a:rPr>
              <a:t>– For China Market</a:t>
            </a:r>
            <a:endParaRPr lang="en-US" sz="2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0D0A26-DA12-4953-996F-9E189D583BB5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48712642"/>
              </p:ext>
            </p:extLst>
          </p:nvPr>
        </p:nvGraphicFramePr>
        <p:xfrm>
          <a:off x="457893" y="543931"/>
          <a:ext cx="11371748" cy="575639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27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2352">
                  <a:extLst>
                    <a:ext uri="{9D8B030D-6E8A-4147-A177-3AD203B41FA5}">
                      <a16:colId xmlns:a16="http://schemas.microsoft.com/office/drawing/2014/main" val="2482957241"/>
                    </a:ext>
                  </a:extLst>
                </a:gridCol>
                <a:gridCol w="936934">
                  <a:extLst>
                    <a:ext uri="{9D8B030D-6E8A-4147-A177-3AD203B41FA5}">
                      <a16:colId xmlns:a16="http://schemas.microsoft.com/office/drawing/2014/main" val="1641648051"/>
                    </a:ext>
                  </a:extLst>
                </a:gridCol>
                <a:gridCol w="1012321">
                  <a:extLst>
                    <a:ext uri="{9D8B030D-6E8A-4147-A177-3AD203B41FA5}">
                      <a16:colId xmlns:a16="http://schemas.microsoft.com/office/drawing/2014/main" val="3619317686"/>
                    </a:ext>
                  </a:extLst>
                </a:gridCol>
                <a:gridCol w="2380029">
                  <a:extLst>
                    <a:ext uri="{9D8B030D-6E8A-4147-A177-3AD203B41FA5}">
                      <a16:colId xmlns:a16="http://schemas.microsoft.com/office/drawing/2014/main" val="2550367044"/>
                    </a:ext>
                  </a:extLst>
                </a:gridCol>
                <a:gridCol w="1109245">
                  <a:extLst>
                    <a:ext uri="{9D8B030D-6E8A-4147-A177-3AD203B41FA5}">
                      <a16:colId xmlns:a16="http://schemas.microsoft.com/office/drawing/2014/main" val="2459563047"/>
                    </a:ext>
                  </a:extLst>
                </a:gridCol>
                <a:gridCol w="1173861">
                  <a:extLst>
                    <a:ext uri="{9D8B030D-6E8A-4147-A177-3AD203B41FA5}">
                      <a16:colId xmlns:a16="http://schemas.microsoft.com/office/drawing/2014/main" val="29970493"/>
                    </a:ext>
                  </a:extLst>
                </a:gridCol>
              </a:tblGrid>
              <a:tr h="3279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buFont typeface="Arial" pitchFamily="34" charset="0"/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entraleSansBook"/>
                        </a:rPr>
                        <a:t>12nc</a:t>
                      </a: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Description</a:t>
                      </a: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Power</a:t>
                      </a: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CCT</a:t>
                      </a: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Light distribution</a:t>
                      </a: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MPQ</a:t>
                      </a: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CentraleSansBook"/>
                        </a:rPr>
                        <a:t>MoQ</a:t>
                      </a:r>
                      <a:endParaRPr lang="en-US" sz="16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911401732562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LED8/2400K 220-240V 10W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2400K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200</a:t>
                      </a: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911401732612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LED8/WW 220-240V 10W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200</a:t>
                      </a: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911401732622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LED8/NW 220-240V 10W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4000K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200</a:t>
                      </a: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2014074375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911401732632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LED8/CW 220-240V 10W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6500K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200</a:t>
                      </a: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911401732572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LED17/2400K 220-240V 20W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2400K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911401732642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LED17/WW 220-240V 20W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911401732652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LED17/NW 220-240V 20W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4000K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948926117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911401732662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LED17/CW 220-240V 20W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6500K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150</a:t>
                      </a: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911401732582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LED25/2400K 220-240V 30W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2400K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911401732672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LED25/WW 220-240V 30W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911401732682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LED25/NW 220-240V 30W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4000K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911401732692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LED25/CW 220-240V 30W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6500K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2169203961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911401732592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LED42/2400K 220-240V 50W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50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2400K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120</a:t>
                      </a: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697642355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911401732702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LED42/WW 220-240V 50W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50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2978849465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911401732712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LED42/NW 220-240V 50W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50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4000K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358937023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911401732722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LED42/CW 220-240V 50W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50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6500K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3830296885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911401732602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LED59/2400K 220-240V 70W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70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2400K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2505519794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911401732732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LED59/WW 220-240V 70W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70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2225364180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911401732742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LED59/NW 220-240V 70W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70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4000K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154943973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911401732752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LED59/CW 220-240V 70W SWB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70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6500K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SWB (110°)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2956053790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911401732762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LED25/WW 220-240V 30W AWB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AWB (30°X80°)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629194265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911401732772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LED25/NW 220-240V 30W AWB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4000K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AWB (30°X80°)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3233348910"/>
                  </a:ext>
                </a:extLst>
              </a:tr>
              <a:tr h="17039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911401732782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LED25/CW 220-240V 30W AWB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6500K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AWB (30°X80°)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911401732792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LED42/WW 220-240V 50W AWB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50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AWB (30°X80°)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120</a:t>
                      </a: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911401732802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LED42/NW 220-240V 50W AWB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50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4000K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AWB (30°X80°)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10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911401732812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LED42/CW 220-240V 50W AWB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50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6500K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AWB (30°X80°)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911401732822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LED59/WW 220-240V 70W AWB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70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AWB (30°X80°)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120</a:t>
                      </a: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911401732832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LED59/NW 220-240V 70W AWB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70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4000K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AWB (30°X80°)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08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911401732842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BVP150 LED59/CW 220-240V 70W AWB CQC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70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6500K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AWB (30°X80°)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</a:t>
                      </a:r>
                    </a:p>
                  </a:txBody>
                  <a:tcPr marL="4308" marR="4308" marT="43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4616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04106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F22799D1-D247-4D8D-95BD-2540F6F47132}"/>
              </a:ext>
            </a:extLst>
          </p:cNvPr>
          <p:cNvGrpSpPr/>
          <p:nvPr/>
        </p:nvGrpSpPr>
        <p:grpSpPr>
          <a:xfrm>
            <a:off x="1936121" y="4258101"/>
            <a:ext cx="8228616" cy="2047164"/>
            <a:chOff x="128047" y="3550920"/>
            <a:chExt cx="11189939" cy="285292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059A26D-04F2-40C1-BA31-2C34C7E810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81" t="9008" r="29616" b="19467"/>
            <a:stretch/>
          </p:blipFill>
          <p:spPr>
            <a:xfrm>
              <a:off x="128047" y="3550920"/>
              <a:ext cx="3204567" cy="27432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D191725-1966-446A-8D90-7287DA63CB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99" t="11912" r="20965" b="7022"/>
            <a:stretch/>
          </p:blipFill>
          <p:spPr>
            <a:xfrm>
              <a:off x="3756876" y="3599688"/>
              <a:ext cx="3001879" cy="27432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FFBFBAC-9E09-41CF-9BA9-F014011E8B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04" t="8000" r="20119" b="5956"/>
            <a:stretch/>
          </p:blipFill>
          <p:spPr>
            <a:xfrm>
              <a:off x="7155180" y="3660648"/>
              <a:ext cx="2896939" cy="27432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78CB4C9-E32B-44A1-989B-280E54A173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67" t="7112" r="31600" b="13245"/>
            <a:stretch/>
          </p:blipFill>
          <p:spPr>
            <a:xfrm>
              <a:off x="10460736" y="3550920"/>
              <a:ext cx="857250" cy="2743200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5408483-A958-4986-9C74-03E395DCF9FE}"/>
              </a:ext>
            </a:extLst>
          </p:cNvPr>
          <p:cNvSpPr txBox="1"/>
          <p:nvPr/>
        </p:nvSpPr>
        <p:spPr>
          <a:xfrm>
            <a:off x="362359" y="82266"/>
            <a:ext cx="51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oc-FR" altLang="zh-CN" sz="2400" dirty="0">
                <a:latin typeface="CentraleSansBook"/>
              </a:rPr>
              <a:t>Application </a:t>
            </a:r>
            <a:r>
              <a:rPr lang="zh-CN" altLang="en-US" sz="2400" dirty="0">
                <a:latin typeface="CentraleSansBook"/>
              </a:rPr>
              <a:t>应用场景</a:t>
            </a:r>
            <a:endParaRPr lang="en-US" sz="240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BB4389A-1377-4BF3-81DB-A468B35C0B1B}"/>
              </a:ext>
            </a:extLst>
          </p:cNvPr>
          <p:cNvGrpSpPr/>
          <p:nvPr/>
        </p:nvGrpSpPr>
        <p:grpSpPr>
          <a:xfrm>
            <a:off x="41834" y="682196"/>
            <a:ext cx="12163245" cy="3289074"/>
            <a:chOff x="41834" y="682196"/>
            <a:chExt cx="12163245" cy="3289074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6F0293DD-E22D-44C2-ADCB-3F7A3FA8F2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343"/>
            <a:stretch/>
          </p:blipFill>
          <p:spPr>
            <a:xfrm>
              <a:off x="41834" y="682196"/>
              <a:ext cx="12150165" cy="3206305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08AEE88-B78C-4E63-A449-11ADF036EA82}"/>
                </a:ext>
              </a:extLst>
            </p:cNvPr>
            <p:cNvSpPr txBox="1"/>
            <p:nvPr/>
          </p:nvSpPr>
          <p:spPr>
            <a:xfrm>
              <a:off x="41834" y="3725049"/>
              <a:ext cx="1971211" cy="246221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oc-FR" sz="1000" dirty="0">
                  <a:solidFill>
                    <a:schemeClr val="bg1"/>
                  </a:solidFill>
                </a:rPr>
                <a:t>Amenity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3515EED-5960-4601-8A27-8F24E14D0BC6}"/>
                </a:ext>
              </a:extLst>
            </p:cNvPr>
            <p:cNvSpPr txBox="1"/>
            <p:nvPr/>
          </p:nvSpPr>
          <p:spPr>
            <a:xfrm>
              <a:off x="4101228" y="3725048"/>
              <a:ext cx="1994772" cy="246221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oc-FR" sz="1000" dirty="0">
                  <a:solidFill>
                    <a:schemeClr val="bg1"/>
                  </a:solidFill>
                </a:rPr>
                <a:t>Landscape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59C87AC-6484-4BB3-BDD3-1948BC32D967}"/>
                </a:ext>
              </a:extLst>
            </p:cNvPr>
            <p:cNvSpPr txBox="1"/>
            <p:nvPr/>
          </p:nvSpPr>
          <p:spPr>
            <a:xfrm>
              <a:off x="2059750" y="3725047"/>
              <a:ext cx="1994772" cy="246221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oc-FR" sz="1000" dirty="0">
                  <a:solidFill>
                    <a:schemeClr val="bg1"/>
                  </a:solidFill>
                </a:rPr>
                <a:t>Area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22999B-D81E-4FE7-A20F-B3C2AE7337EF}"/>
                </a:ext>
              </a:extLst>
            </p:cNvPr>
            <p:cNvSpPr txBox="1"/>
            <p:nvPr/>
          </p:nvSpPr>
          <p:spPr>
            <a:xfrm>
              <a:off x="6128488" y="3725046"/>
              <a:ext cx="1994772" cy="246221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oc-FR" sz="1000" dirty="0">
                  <a:solidFill>
                    <a:schemeClr val="bg1"/>
                  </a:solidFill>
                </a:rPr>
                <a:t>Bill board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3DEAFEE-D564-452F-A166-A7E805E2A07D}"/>
                </a:ext>
              </a:extLst>
            </p:cNvPr>
            <p:cNvSpPr txBox="1"/>
            <p:nvPr/>
          </p:nvSpPr>
          <p:spPr>
            <a:xfrm>
              <a:off x="8169965" y="3725046"/>
              <a:ext cx="1994772" cy="246221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oc-FR" sz="1000" dirty="0">
                  <a:solidFill>
                    <a:schemeClr val="bg1"/>
                  </a:solidFill>
                </a:rPr>
                <a:t>Parking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5BBF6B4-43FA-4AA3-8AB4-7BD4F490463E}"/>
                </a:ext>
              </a:extLst>
            </p:cNvPr>
            <p:cNvSpPr txBox="1"/>
            <p:nvPr/>
          </p:nvSpPr>
          <p:spPr>
            <a:xfrm>
              <a:off x="10210307" y="3725046"/>
              <a:ext cx="1994772" cy="246221"/>
            </a:xfrm>
            <a:prstGeom prst="rect">
              <a:avLst/>
            </a:prstGeom>
            <a:solidFill>
              <a:srgbClr val="7030A0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oc-FR" sz="1000" dirty="0">
                  <a:solidFill>
                    <a:schemeClr val="bg1"/>
                  </a:solidFill>
                </a:rPr>
                <a:t>Architectural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012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01499F-79E7-4317-9AFB-D838CF080086}"/>
              </a:ext>
            </a:extLst>
          </p:cNvPr>
          <p:cNvSpPr txBox="1"/>
          <p:nvPr/>
        </p:nvSpPr>
        <p:spPr>
          <a:xfrm>
            <a:off x="5278500" y="858303"/>
            <a:ext cx="5587758" cy="2305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Essential SmartBright G3 LED floodlight comes with a compact and sturdy design. Its light weight with die-cast aluminum housing and corrosion-proof powder coating, suitable for general outdoor application. High efficiency designed with latest LED technology, achieves substantial energy savings comparing to conventional floodlights.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68EA73-F674-447D-AF02-F7839C6350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1" t="9008" r="29616" b="19467"/>
          <a:stretch/>
        </p:blipFill>
        <p:spPr>
          <a:xfrm>
            <a:off x="938952" y="1077840"/>
            <a:ext cx="2655779" cy="2203322"/>
          </a:xfrm>
          <a:prstGeom prst="rect">
            <a:avLst/>
          </a:prstGeom>
        </p:spPr>
      </p:pic>
      <p:sp>
        <p:nvSpPr>
          <p:cNvPr id="4" name="Arrow: Left-Up 3">
            <a:extLst>
              <a:ext uri="{FF2B5EF4-FFF2-40B4-BE49-F238E27FC236}">
                <a16:creationId xmlns:a16="http://schemas.microsoft.com/office/drawing/2014/main" id="{7C8276A4-B438-46B0-9939-D0433F46A5F1}"/>
              </a:ext>
            </a:extLst>
          </p:cNvPr>
          <p:cNvSpPr/>
          <p:nvPr/>
        </p:nvSpPr>
        <p:spPr>
          <a:xfrm rot="13301361">
            <a:off x="1622173" y="3443050"/>
            <a:ext cx="1443528" cy="1441032"/>
          </a:xfrm>
          <a:prstGeom prst="leftUpArrow">
            <a:avLst/>
          </a:prstGeom>
          <a:pattFill prst="solidDmnd">
            <a:fgClr>
              <a:srgbClr val="00E487"/>
            </a:fgClr>
            <a:bgClr>
              <a:schemeClr val="bg1"/>
            </a:bgClr>
          </a:patt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67C66F-4D5B-4E95-83B4-D3E0D6C140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937" y="4784610"/>
            <a:ext cx="1286572" cy="11965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31C374-BF7A-42C1-82AC-380F945095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8846" y="4678571"/>
            <a:ext cx="1286572" cy="15555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48F571A-151A-4CCF-86ED-90FF83774FDE}"/>
              </a:ext>
            </a:extLst>
          </p:cNvPr>
          <p:cNvSpPr txBox="1"/>
          <p:nvPr/>
        </p:nvSpPr>
        <p:spPr>
          <a:xfrm>
            <a:off x="362359" y="82266"/>
            <a:ext cx="51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oc-FR" altLang="zh-CN" sz="2400" dirty="0">
                <a:latin typeface="CentraleSansBook"/>
              </a:rPr>
              <a:t>General introduction </a:t>
            </a:r>
            <a:r>
              <a:rPr lang="zh-CN" altLang="en-US" sz="2400" dirty="0">
                <a:latin typeface="CentraleSansBook"/>
              </a:rPr>
              <a:t>介绍</a:t>
            </a: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111B1C-AB52-44C0-BF2B-E84E1F716CF0}"/>
              </a:ext>
            </a:extLst>
          </p:cNvPr>
          <p:cNvSpPr/>
          <p:nvPr/>
        </p:nvSpPr>
        <p:spPr>
          <a:xfrm>
            <a:off x="5398522" y="3794151"/>
            <a:ext cx="469746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4526"/>
                </a:solidFill>
                <a:latin typeface="CentraleSansBold"/>
              </a:rPr>
              <a:t>Features and Ben</a:t>
            </a:r>
            <a:r>
              <a:rPr lang="en-US" altLang="zh-CN" sz="2400" b="1" dirty="0">
                <a:solidFill>
                  <a:srgbClr val="004526"/>
                </a:solidFill>
                <a:latin typeface="CentraleSansBold"/>
              </a:rPr>
              <a:t>efi</a:t>
            </a:r>
            <a:r>
              <a:rPr lang="en-US" sz="2400" b="1" dirty="0">
                <a:solidFill>
                  <a:srgbClr val="004526"/>
                </a:solidFill>
                <a:latin typeface="CentraleSansBold"/>
              </a:rPr>
              <a:t>ts</a:t>
            </a:r>
          </a:p>
          <a:p>
            <a:r>
              <a:rPr lang="en-US" sz="1800" dirty="0">
                <a:solidFill>
                  <a:srgbClr val="262626"/>
                </a:solidFill>
                <a:latin typeface="CentraleSansBook"/>
              </a:rPr>
              <a:t>• Ideal replacement for conventional halogen </a:t>
            </a:r>
            <a:r>
              <a:rPr lang="en-US" altLang="zh-CN" sz="1800" dirty="0">
                <a:solidFill>
                  <a:srgbClr val="262626"/>
                </a:solidFill>
                <a:latin typeface="CentraleSansBook"/>
              </a:rPr>
              <a:t>fl</a:t>
            </a:r>
            <a:r>
              <a:rPr lang="en-US" sz="1800" dirty="0">
                <a:solidFill>
                  <a:srgbClr val="262626"/>
                </a:solidFill>
                <a:latin typeface="CentraleSansBook"/>
              </a:rPr>
              <a:t>oodlight</a:t>
            </a:r>
          </a:p>
          <a:p>
            <a:r>
              <a:rPr lang="en-US" sz="1800" dirty="0">
                <a:solidFill>
                  <a:srgbClr val="262626"/>
                </a:solidFill>
                <a:latin typeface="CentraleSansBook"/>
              </a:rPr>
              <a:t>• Reliable quality guarantee hassle free for outdoor application</a:t>
            </a:r>
          </a:p>
          <a:p>
            <a:r>
              <a:rPr lang="en-US" sz="1800" dirty="0">
                <a:solidFill>
                  <a:srgbClr val="262626"/>
                </a:solidFill>
                <a:latin typeface="CentraleSansBook"/>
              </a:rPr>
              <a:t>• Robust die-cast aluminum housing</a:t>
            </a:r>
          </a:p>
          <a:p>
            <a:r>
              <a:rPr lang="en-US" sz="1800" dirty="0">
                <a:solidFill>
                  <a:srgbClr val="262626"/>
                </a:solidFill>
                <a:latin typeface="CentraleSansBook"/>
              </a:rPr>
              <a:t>• Energy saving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4574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130A093-5D5F-4929-ADD1-1847F275B8D2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16205481"/>
              </p:ext>
            </p:extLst>
          </p:nvPr>
        </p:nvGraphicFramePr>
        <p:xfrm>
          <a:off x="362360" y="494203"/>
          <a:ext cx="11467281" cy="587929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619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36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3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74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02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202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162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600" dirty="0"/>
                        <a:t>Type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BVP150</a:t>
                      </a:r>
                      <a:endParaRPr lang="en-US" sz="16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baseline="0" dirty="0"/>
                        <a:t>l</a:t>
                      </a:r>
                      <a:r>
                        <a:rPr lang="en-US" sz="1400" dirty="0"/>
                        <a:t>umen</a:t>
                      </a:r>
                      <a:r>
                        <a:rPr lang="en-US" sz="1400" baseline="0" dirty="0"/>
                        <a:t> output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850 lm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1700 lm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2550 lm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4250 lm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5950lm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Power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10W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20W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30W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50W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70W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146">
                <a:tc>
                  <a:txBody>
                    <a:bodyPr/>
                    <a:lstStyle/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PF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&gt;0.9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4074375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SDCM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&lt;7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CRI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80 </a:t>
                      </a:r>
                      <a:endParaRPr lang="en-US" sz="1400" b="0" i="0" u="none" strike="noStrike" kern="1200" baseline="0" dirty="0">
                        <a:solidFill>
                          <a:schemeClr val="tx1"/>
                        </a:solidFill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CCT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3000K</a:t>
                      </a:r>
                      <a:r>
                        <a:rPr lang="en-US" sz="1400" baseline="0" dirty="0"/>
                        <a:t> / </a:t>
                      </a:r>
                      <a:r>
                        <a:rPr lang="en-US" sz="1400" u="none" strike="noStrike" kern="1200" baseline="0" dirty="0"/>
                        <a:t>4000K / 6500K</a:t>
                      </a:r>
                      <a:endParaRPr lang="en-US" sz="1400" b="0" i="0" u="none" strike="noStrike" kern="1200" baseline="0" dirty="0">
                        <a:solidFill>
                          <a:schemeClr val="tx1"/>
                        </a:solidFill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4233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itchFamily="34" charset="0"/>
                        <a:buNone/>
                      </a:pPr>
                      <a:r>
                        <a:rPr lang="en-US" sz="1400" kern="1200" dirty="0"/>
                        <a:t>Light distribution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SWB(110°)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400" kern="1200" dirty="0">
                        <a:solidFill>
                          <a:schemeClr val="tx1"/>
                        </a:solidFill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926117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baseline="0" dirty="0"/>
                        <a:t>Voltage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dirty="0"/>
                        <a:t>220-240V~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dirty="0"/>
                        <a:t>50/60Hz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Surge</a:t>
                      </a:r>
                      <a:r>
                        <a:rPr lang="en-US" sz="1400" baseline="0" dirty="0"/>
                        <a:t> protection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1KV/2KV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LED</a:t>
                      </a:r>
                      <a:r>
                        <a:rPr lang="en-US" sz="1400" baseline="0" dirty="0"/>
                        <a:t> driver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oc-FR" sz="1400" baseline="0" dirty="0"/>
                        <a:t>D</a:t>
                      </a:r>
                      <a:r>
                        <a:rPr lang="en-US" sz="1400" baseline="0" dirty="0" err="1"/>
                        <a:t>oB</a:t>
                      </a:r>
                      <a:r>
                        <a:rPr lang="en-US" sz="1400" baseline="0" dirty="0"/>
                        <a:t> design (driver on board)</a:t>
                      </a:r>
                      <a:endParaRPr lang="en-US" sz="14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Connection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400" baseline="0" dirty="0"/>
                        <a:t>300mm flying cable</a:t>
                      </a:r>
                      <a:endParaRPr lang="en-US" sz="1400" baseline="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400" kern="1200" baseline="0" dirty="0"/>
                        <a:t>500mm flying cable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53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Materials</a:t>
                      </a:r>
                      <a:r>
                        <a:rPr lang="en-US" sz="1400" baseline="0" dirty="0"/>
                        <a:t> and finishing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effectLst/>
                        </a:rPr>
                        <a:t>Die-cast aluminum housing(black), T</a:t>
                      </a:r>
                      <a:r>
                        <a:rPr lang="en-US" altLang="zh-CN" sz="1400" kern="1200" baseline="0" dirty="0">
                          <a:effectLst/>
                        </a:rPr>
                        <a:t>extured</a:t>
                      </a:r>
                      <a:r>
                        <a:rPr lang="oc-FR" altLang="zh-CN" sz="1400" kern="1200" baseline="0" dirty="0">
                          <a:effectLst/>
                        </a:rPr>
                        <a:t> tempered glass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Lifetime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20,000 hours </a:t>
                      </a:r>
                      <a:r>
                        <a:rPr lang="en-US" sz="1400" baseline="0" dirty="0"/>
                        <a:t>(L70B50@25</a:t>
                      </a:r>
                      <a:r>
                        <a:rPr lang="en-US" sz="1400" u="none" strike="noStrike" kern="1200" baseline="0" dirty="0"/>
                        <a:t>°C</a:t>
                      </a:r>
                      <a:r>
                        <a:rPr lang="en-US" sz="1400" baseline="0" dirty="0"/>
                        <a:t>)</a:t>
                      </a:r>
                      <a:endParaRPr lang="en-US" sz="1400" b="0" i="0" u="none" strike="noStrike" kern="1200" baseline="0" dirty="0">
                        <a:solidFill>
                          <a:schemeClr val="tx1"/>
                        </a:solidFill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400" dirty="0"/>
                        <a:t>Working</a:t>
                      </a:r>
                      <a:r>
                        <a:rPr lang="en-US" sz="1400" baseline="0" dirty="0"/>
                        <a:t> Temp.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/>
                        <a:t>- 40</a:t>
                      </a:r>
                      <a:r>
                        <a:rPr lang="en-US" sz="1400" u="none" strike="noStrike" kern="1200" baseline="0" dirty="0"/>
                        <a:t>°C &lt; Ta &lt; +50°C</a:t>
                      </a:r>
                      <a:endParaRPr lang="en-US" sz="1400" baseline="300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013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baseline="0" dirty="0"/>
                        <a:t>Dimension </a:t>
                      </a:r>
                    </a:p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baseline="0" dirty="0"/>
                        <a:t>W x H x D(mm)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oc-FR" sz="1400" kern="1200" dirty="0">
                          <a:effectLst/>
                        </a:rPr>
                        <a:t>1</a:t>
                      </a:r>
                      <a:r>
                        <a:rPr lang="en-US" sz="1400" kern="1200" dirty="0">
                          <a:effectLst/>
                        </a:rPr>
                        <a:t>15x92x28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oc-FR" sz="1400" kern="1200" dirty="0">
                          <a:effectLst/>
                        </a:rPr>
                        <a:t>1</a:t>
                      </a:r>
                      <a:r>
                        <a:rPr lang="en-US" sz="1400" kern="1200" dirty="0">
                          <a:effectLst/>
                        </a:rPr>
                        <a:t>40x110x28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oc-FR" sz="1400" kern="1200" dirty="0">
                          <a:effectLst/>
                        </a:rPr>
                        <a:t>1</a:t>
                      </a:r>
                      <a:r>
                        <a:rPr lang="en-US" sz="1400" kern="1200" dirty="0">
                          <a:effectLst/>
                        </a:rPr>
                        <a:t>70x130x29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oc-FR" sz="1400" kern="1200" dirty="0">
                          <a:effectLst/>
                        </a:rPr>
                        <a:t>2</a:t>
                      </a:r>
                      <a:r>
                        <a:rPr lang="en-US" sz="1400" kern="1200" dirty="0">
                          <a:effectLst/>
                        </a:rPr>
                        <a:t>00x145x33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oc-FR" sz="1400" kern="1200" dirty="0">
                          <a:effectLst/>
                        </a:rPr>
                        <a:t>2</a:t>
                      </a:r>
                      <a:r>
                        <a:rPr lang="en-US" sz="1400" kern="1200" dirty="0">
                          <a:effectLst/>
                        </a:rPr>
                        <a:t>45x185x36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Electrical Class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effectLst/>
                        </a:rPr>
                        <a:t>Class</a:t>
                      </a:r>
                      <a:r>
                        <a:rPr lang="en-US" sz="1400" kern="1200" baseline="0" dirty="0">
                          <a:effectLst/>
                        </a:rPr>
                        <a:t> I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IP / IK rating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effectLst/>
                        </a:rPr>
                        <a:t>IP65 / IK06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61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l">
                        <a:buFont typeface="Arial" pitchFamily="34" charset="0"/>
                        <a:buNone/>
                      </a:pPr>
                      <a:r>
                        <a:rPr lang="en-US" sz="1400" dirty="0"/>
                        <a:t>Certifications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/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effectLst/>
                        </a:rPr>
                        <a:t>CQC, CE,</a:t>
                      </a:r>
                      <a:r>
                        <a:rPr lang="en-US" sz="1400" kern="1200" baseline="0" dirty="0">
                          <a:effectLst/>
                        </a:rPr>
                        <a:t> </a:t>
                      </a:r>
                      <a:r>
                        <a:rPr lang="en-US" sz="1400" kern="1200" dirty="0">
                          <a:effectLst/>
                        </a:rPr>
                        <a:t>CB, EMC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entraleSansBook"/>
                        <a:ea typeface="宋体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18B330E-56BF-4205-B0D7-B92A8A9961B4}"/>
              </a:ext>
            </a:extLst>
          </p:cNvPr>
          <p:cNvSpPr txBox="1"/>
          <p:nvPr/>
        </p:nvSpPr>
        <p:spPr>
          <a:xfrm>
            <a:off x="362359" y="82266"/>
            <a:ext cx="51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oc-FR" altLang="zh-CN" sz="2400" dirty="0">
                <a:latin typeface="CentraleSansBook"/>
              </a:rPr>
              <a:t>Proudct Specification </a:t>
            </a:r>
            <a:r>
              <a:rPr lang="zh-CN" altLang="en-US" sz="2400" dirty="0"/>
              <a:t>产品参数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12408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8EF5AD-F0DF-4EAF-9E82-D1C677BA43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1" t="9008" r="29616" b="19467"/>
          <a:stretch/>
        </p:blipFill>
        <p:spPr>
          <a:xfrm>
            <a:off x="2719395" y="250277"/>
            <a:ext cx="5693085" cy="472317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A528463-2BAE-4D6E-8952-16F589494FE9}"/>
              </a:ext>
            </a:extLst>
          </p:cNvPr>
          <p:cNvGrpSpPr/>
          <p:nvPr/>
        </p:nvGrpSpPr>
        <p:grpSpPr>
          <a:xfrm>
            <a:off x="6851904" y="4242816"/>
            <a:ext cx="3750599" cy="1146048"/>
            <a:chOff x="6851904" y="4242816"/>
            <a:chExt cx="3750599" cy="1146048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D06DB6AD-2D11-4F88-97FF-063E95C7E35C}"/>
                </a:ext>
              </a:extLst>
            </p:cNvPr>
            <p:cNvCxnSpPr/>
            <p:nvPr/>
          </p:nvCxnSpPr>
          <p:spPr>
            <a:xfrm>
              <a:off x="6851904" y="4242816"/>
              <a:ext cx="0" cy="1146048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59A390A-5560-45CB-A06D-E2E67F170DB6}"/>
                </a:ext>
              </a:extLst>
            </p:cNvPr>
            <p:cNvCxnSpPr/>
            <p:nvPr/>
          </p:nvCxnSpPr>
          <p:spPr>
            <a:xfrm>
              <a:off x="6853463" y="5378231"/>
              <a:ext cx="3749040" cy="0"/>
            </a:xfrm>
            <a:prstGeom prst="line">
              <a:avLst/>
            </a:prstGeom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3766F6E-C4EA-489E-9647-D0020E727B71}"/>
              </a:ext>
            </a:extLst>
          </p:cNvPr>
          <p:cNvSpPr txBox="1"/>
          <p:nvPr/>
        </p:nvSpPr>
        <p:spPr>
          <a:xfrm>
            <a:off x="7385740" y="4729922"/>
            <a:ext cx="3462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一体化铭牌，增加仿冒难度</a:t>
            </a:r>
            <a:endParaRPr lang="en-US" altLang="zh-CN" sz="1800" dirty="0">
              <a:solidFill>
                <a:schemeClr val="bg2">
                  <a:lumMod val="65000"/>
                  <a:lumOff val="35000"/>
                </a:schemeClr>
              </a:solidFill>
            </a:endParaRPr>
          </a:p>
          <a:p>
            <a:r>
              <a:rPr 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Philips logo embarked, stands out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58CF4BB-FCAA-43DA-A62E-9C519F587956}"/>
              </a:ext>
            </a:extLst>
          </p:cNvPr>
          <p:cNvCxnSpPr>
            <a:cxnSpLocks/>
          </p:cNvCxnSpPr>
          <p:nvPr/>
        </p:nvCxnSpPr>
        <p:spPr>
          <a:xfrm>
            <a:off x="585216" y="2182368"/>
            <a:ext cx="3499104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5464F10-7E53-4FE4-96EA-2246642FC114}"/>
              </a:ext>
            </a:extLst>
          </p:cNvPr>
          <p:cNvSpPr txBox="1"/>
          <p:nvPr/>
        </p:nvSpPr>
        <p:spPr>
          <a:xfrm>
            <a:off x="283612" y="1481541"/>
            <a:ext cx="3499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压铸铝壳体，牢固可靠</a:t>
            </a:r>
            <a:endParaRPr lang="en-US" altLang="zh-CN" sz="1800" dirty="0">
              <a:solidFill>
                <a:schemeClr val="bg2">
                  <a:lumMod val="65000"/>
                  <a:lumOff val="35000"/>
                </a:schemeClr>
              </a:solidFill>
            </a:endParaRPr>
          </a:p>
          <a:p>
            <a:r>
              <a:rPr 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Reliable die-cast aluminum housing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97DF5D4-0741-4EAC-97D6-9C799FA26109}"/>
              </a:ext>
            </a:extLst>
          </p:cNvPr>
          <p:cNvCxnSpPr/>
          <p:nvPr/>
        </p:nvCxnSpPr>
        <p:spPr>
          <a:xfrm>
            <a:off x="7058877" y="1280160"/>
            <a:ext cx="45720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2BFC2CB-39F5-4929-A2E7-065B8588B564}"/>
              </a:ext>
            </a:extLst>
          </p:cNvPr>
          <p:cNvSpPr txBox="1"/>
          <p:nvPr/>
        </p:nvSpPr>
        <p:spPr>
          <a:xfrm>
            <a:off x="7522887" y="579333"/>
            <a:ext cx="437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带质地钢化玻璃罩，安全美观</a:t>
            </a:r>
            <a:endParaRPr lang="en-US" altLang="zh-CN" sz="1800" dirty="0">
              <a:solidFill>
                <a:schemeClr val="bg2">
                  <a:lumMod val="65000"/>
                  <a:lumOff val="35000"/>
                </a:schemeClr>
              </a:solidFill>
            </a:endParaRPr>
          </a:p>
          <a:p>
            <a:r>
              <a:rPr 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Textured tempered glass; elegant but sturdy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008852F-1873-42C2-9C65-5D63206C4482}"/>
              </a:ext>
            </a:extLst>
          </p:cNvPr>
          <p:cNvCxnSpPr/>
          <p:nvPr/>
        </p:nvCxnSpPr>
        <p:spPr>
          <a:xfrm>
            <a:off x="6102385" y="2712391"/>
            <a:ext cx="5486400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681F6CC-7CA3-4E3B-80E1-CB045EEED7CB}"/>
              </a:ext>
            </a:extLst>
          </p:cNvPr>
          <p:cNvSpPr txBox="1"/>
          <p:nvPr/>
        </p:nvSpPr>
        <p:spPr>
          <a:xfrm>
            <a:off x="8022276" y="2029922"/>
            <a:ext cx="3940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err="1">
                <a:solidFill>
                  <a:schemeClr val="bg2">
                    <a:lumMod val="65000"/>
                    <a:lumOff val="35000"/>
                  </a:schemeClr>
                </a:solidFill>
              </a:rPr>
              <a:t>DoB</a:t>
            </a:r>
            <a:r>
              <a:rPr lang="en-US" altLang="zh-CN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设计，纤巧紧凑</a:t>
            </a:r>
            <a:endParaRPr lang="en-US" altLang="zh-CN" sz="1800" dirty="0">
              <a:solidFill>
                <a:schemeClr val="bg2">
                  <a:lumMod val="65000"/>
                  <a:lumOff val="35000"/>
                </a:schemeClr>
              </a:solidFill>
            </a:endParaRPr>
          </a:p>
          <a:p>
            <a:r>
              <a:rPr lang="en-US" sz="1800" dirty="0">
                <a:solidFill>
                  <a:schemeClr val="bg2">
                    <a:lumMod val="65000"/>
                    <a:lumOff val="35000"/>
                  </a:schemeClr>
                </a:solidFill>
              </a:rPr>
              <a:t>Driver on board design, compact &amp; slim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60412C4-0FF9-43E5-98BE-D54983484B57}"/>
              </a:ext>
            </a:extLst>
          </p:cNvPr>
          <p:cNvSpPr/>
          <p:nvPr/>
        </p:nvSpPr>
        <p:spPr>
          <a:xfrm>
            <a:off x="291294" y="4853397"/>
            <a:ext cx="61444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rgbClr val="666565"/>
                </a:solidFill>
                <a:latin typeface="FZLTHK--GBK1-0"/>
              </a:rPr>
              <a:t>通过严格的安全及可靠性测试，符合</a:t>
            </a:r>
            <a:r>
              <a:rPr lang="en-US" altLang="zh-CN" sz="1800" dirty="0">
                <a:solidFill>
                  <a:srgbClr val="666565"/>
                </a:solidFill>
                <a:latin typeface="CentraleSansBook"/>
              </a:rPr>
              <a:t>CQC</a:t>
            </a:r>
            <a:r>
              <a:rPr lang="zh-CN" altLang="en-US" sz="1800" dirty="0">
                <a:solidFill>
                  <a:srgbClr val="666565"/>
                </a:solidFill>
                <a:latin typeface="FZLTHK--GBK1-0"/>
              </a:rPr>
              <a:t>标准。</a:t>
            </a:r>
          </a:p>
          <a:p>
            <a:r>
              <a:rPr lang="zh-CN" altLang="en-US" sz="1800" dirty="0">
                <a:solidFill>
                  <a:srgbClr val="666565"/>
                </a:solidFill>
                <a:latin typeface="FZLTHK--GBK1-0"/>
              </a:rPr>
              <a:t>即使在</a:t>
            </a:r>
            <a:r>
              <a:rPr lang="en-US" altLang="zh-CN" sz="1800" dirty="0">
                <a:solidFill>
                  <a:srgbClr val="666565"/>
                </a:solidFill>
                <a:latin typeface="CentraleSansBook"/>
              </a:rPr>
              <a:t>-40</a:t>
            </a:r>
            <a:r>
              <a:rPr lang="zh-CN" altLang="en-US" sz="1800" dirty="0">
                <a:solidFill>
                  <a:srgbClr val="666565"/>
                </a:solidFill>
                <a:latin typeface="FZLTHK--GBK1-0"/>
              </a:rPr>
              <a:t>度低温，</a:t>
            </a:r>
            <a:r>
              <a:rPr lang="en-US" altLang="zh-CN" sz="1800" dirty="0">
                <a:solidFill>
                  <a:srgbClr val="666565"/>
                </a:solidFill>
                <a:latin typeface="CentraleSansBook"/>
              </a:rPr>
              <a:t>50</a:t>
            </a:r>
            <a:r>
              <a:rPr lang="zh-CN" altLang="en-US" sz="1800" dirty="0">
                <a:solidFill>
                  <a:srgbClr val="666565"/>
                </a:solidFill>
                <a:latin typeface="FZLTHK--GBK1-0"/>
              </a:rPr>
              <a:t>度的高温或者高湿度的环境下反复开关测试，表现依旧稳定</a:t>
            </a:r>
            <a:endParaRPr lang="en-US" altLang="zh-CN" sz="1800" dirty="0">
              <a:solidFill>
                <a:srgbClr val="666565"/>
              </a:solidFill>
              <a:latin typeface="FZLTHK--GBK1-0"/>
            </a:endParaRPr>
          </a:p>
          <a:p>
            <a:r>
              <a:rPr lang="en-US" altLang="zh-CN" sz="1800" dirty="0">
                <a:solidFill>
                  <a:srgbClr val="666565"/>
                </a:solidFill>
                <a:latin typeface="FZLTHK--GBK1-0"/>
              </a:rPr>
              <a:t>The product passes national and international test requirement, and it’s able to operate in wide ambient temperature range from -40</a:t>
            </a:r>
            <a:r>
              <a:rPr lang="en-US" altLang="zh-CN" sz="1800" dirty="0">
                <a:solidFill>
                  <a:srgbClr val="66656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°C to +50°C.</a:t>
            </a:r>
            <a:endParaRPr lang="en-US" sz="1800" dirty="0"/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C9B948A3-187A-453B-A1BC-C58EC9C963CD}"/>
              </a:ext>
            </a:extLst>
          </p:cNvPr>
          <p:cNvCxnSpPr>
            <a:cxnSpLocks/>
          </p:cNvCxnSpPr>
          <p:nvPr/>
        </p:nvCxnSpPr>
        <p:spPr>
          <a:xfrm rot="5400000">
            <a:off x="2759760" y="3836584"/>
            <a:ext cx="1146048" cy="1015393"/>
          </a:xfrm>
          <a:prstGeom prst="bentConnector3">
            <a:avLst>
              <a:gd name="adj1" fmla="val 1175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452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C96B0D-25CB-40E6-AABD-6381478EF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863" y="388620"/>
            <a:ext cx="7466883" cy="638711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E1C79ED-B1DB-4240-86A4-8A6D1BBCC329}"/>
              </a:ext>
            </a:extLst>
          </p:cNvPr>
          <p:cNvSpPr txBox="1"/>
          <p:nvPr/>
        </p:nvSpPr>
        <p:spPr>
          <a:xfrm>
            <a:off x="362359" y="82266"/>
            <a:ext cx="51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oc-FR" altLang="zh-CN" sz="2400" dirty="0">
                <a:latin typeface="CentraleSansBook"/>
              </a:rPr>
              <a:t>Dimesions </a:t>
            </a:r>
            <a:r>
              <a:rPr lang="zh-CN" altLang="en-US" sz="2400" dirty="0"/>
              <a:t>产品尺寸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90896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DF6D93-6476-4E42-8CD2-D85188F835B5}"/>
              </a:ext>
            </a:extLst>
          </p:cNvPr>
          <p:cNvSpPr txBox="1"/>
          <p:nvPr/>
        </p:nvSpPr>
        <p:spPr>
          <a:xfrm>
            <a:off x="362359" y="82266"/>
            <a:ext cx="51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oc-FR" altLang="zh-CN" sz="2400" dirty="0">
                <a:latin typeface="CentraleSansBook"/>
              </a:rPr>
              <a:t>Packaging </a:t>
            </a:r>
            <a:r>
              <a:rPr lang="zh-CN" altLang="en-US" sz="2400" dirty="0"/>
              <a:t>产品包装</a:t>
            </a:r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E1358B-2E9E-473E-B759-AEB8C0CF8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894" y="4589202"/>
            <a:ext cx="2523143" cy="1731296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8092269-CC76-444E-9174-87D84C192EAB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/>
          </p:nvPr>
        </p:nvGraphicFramePr>
        <p:xfrm>
          <a:off x="6286500" y="4572114"/>
          <a:ext cx="4142831" cy="174838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50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2091">
                  <a:extLst>
                    <a:ext uri="{9D8B030D-6E8A-4147-A177-3AD203B41FA5}">
                      <a16:colId xmlns:a16="http://schemas.microsoft.com/office/drawing/2014/main" val="2482957241"/>
                    </a:ext>
                  </a:extLst>
                </a:gridCol>
              </a:tblGrid>
              <a:tr h="5913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buFont typeface="Arial" pitchFamily="34" charset="0"/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entraleSansBook"/>
                        </a:rPr>
                        <a:t>Type</a:t>
                      </a:r>
                    </a:p>
                    <a:p>
                      <a:pPr marL="0" indent="0" algn="ctr">
                        <a:buFont typeface="Arial" pitchFamily="34" charset="0"/>
                        <a:buNone/>
                      </a:pPr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CentraleSansBook"/>
                        </a:rPr>
                        <a:t>型号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MPQ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装箱量</a:t>
                      </a:r>
                      <a:endParaRPr lang="en-US" sz="16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4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10W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20 in 1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4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20W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 in 1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14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30W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15 in 1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2014074375"/>
                  </a:ext>
                </a:extLst>
              </a:tr>
              <a:tr h="2314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50W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 in 1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14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70W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entraleSansBook"/>
                        </a:rPr>
                        <a:t>6 in 1</a:t>
                      </a:r>
                      <a:endParaRPr lang="pl-PL" sz="1400" b="0" i="0" u="none" strike="noStrike" dirty="0">
                        <a:solidFill>
                          <a:srgbClr val="000000"/>
                        </a:solidFill>
                        <a:effectLst/>
                        <a:latin typeface="CentraleSansBook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Arrow: Left 6">
            <a:extLst>
              <a:ext uri="{FF2B5EF4-FFF2-40B4-BE49-F238E27FC236}">
                <a16:creationId xmlns:a16="http://schemas.microsoft.com/office/drawing/2014/main" id="{3AD8F5F1-96E0-431A-9A23-734E93C6EA3E}"/>
              </a:ext>
            </a:extLst>
          </p:cNvPr>
          <p:cNvSpPr/>
          <p:nvPr/>
        </p:nvSpPr>
        <p:spPr>
          <a:xfrm>
            <a:off x="4663440" y="5257800"/>
            <a:ext cx="1360170" cy="285750"/>
          </a:xfrm>
          <a:prstGeom prst="leftArrow">
            <a:avLst/>
          </a:prstGeom>
          <a:solidFill>
            <a:srgbClr val="00E487"/>
          </a:solidFill>
          <a:ln>
            <a:solidFill>
              <a:srgbClr val="00E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5C2286-874A-47B3-B579-C3A30C332DDB}"/>
              </a:ext>
            </a:extLst>
          </p:cNvPr>
          <p:cNvSpPr txBox="1"/>
          <p:nvPr/>
        </p:nvSpPr>
        <p:spPr>
          <a:xfrm>
            <a:off x="1144157" y="1403150"/>
            <a:ext cx="3350880" cy="2305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 Product comes with individual color box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-Multiple individual color box inside one brown box </a:t>
            </a: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3CF3A077-F29B-43B9-98D5-48857FE2436E}"/>
              </a:ext>
            </a:extLst>
          </p:cNvPr>
          <p:cNvSpPr/>
          <p:nvPr/>
        </p:nvSpPr>
        <p:spPr>
          <a:xfrm rot="10800000">
            <a:off x="4288879" y="1795631"/>
            <a:ext cx="1360170" cy="285750"/>
          </a:xfrm>
          <a:prstGeom prst="leftArrow">
            <a:avLst/>
          </a:prstGeom>
          <a:solidFill>
            <a:srgbClr val="00E487"/>
          </a:solidFill>
          <a:ln>
            <a:solidFill>
              <a:srgbClr val="00E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BF8F531C-2901-4AEC-93C5-E6CB96DDFF85}"/>
              </a:ext>
            </a:extLst>
          </p:cNvPr>
          <p:cNvSpPr/>
          <p:nvPr/>
        </p:nvSpPr>
        <p:spPr>
          <a:xfrm rot="16200000">
            <a:off x="2730545" y="4005860"/>
            <a:ext cx="720090" cy="285750"/>
          </a:xfrm>
          <a:prstGeom prst="leftArrow">
            <a:avLst/>
          </a:prstGeom>
          <a:solidFill>
            <a:srgbClr val="00E487"/>
          </a:solidFill>
          <a:ln>
            <a:solidFill>
              <a:srgbClr val="00E4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50DB4F-F9B7-4DEB-BBFD-CC1B279B64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9049" y="361631"/>
            <a:ext cx="6112193" cy="315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72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195B9E-2AE4-4023-88E3-25326D80207B}"/>
              </a:ext>
            </a:extLst>
          </p:cNvPr>
          <p:cNvSpPr txBox="1"/>
          <p:nvPr/>
        </p:nvSpPr>
        <p:spPr>
          <a:xfrm>
            <a:off x="362359" y="82266"/>
            <a:ext cx="9409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oc-FR" altLang="zh-CN" sz="2400" dirty="0">
                <a:latin typeface="CentraleSansBook"/>
              </a:rPr>
              <a:t>O</a:t>
            </a:r>
            <a:r>
              <a:rPr lang="en-US" altLang="zh-CN" sz="2400" dirty="0" err="1">
                <a:latin typeface="CentraleSansBook"/>
              </a:rPr>
              <a:t>rder</a:t>
            </a:r>
            <a:r>
              <a:rPr lang="en-US" altLang="zh-CN" sz="2400" dirty="0">
                <a:latin typeface="CentraleSansBook"/>
              </a:rPr>
              <a:t> information </a:t>
            </a:r>
            <a:r>
              <a:rPr lang="zh-CN" altLang="en-US" sz="2400" dirty="0">
                <a:latin typeface="CentraleSansBook"/>
              </a:rPr>
              <a:t>订购信息 </a:t>
            </a:r>
            <a:r>
              <a:rPr lang="en-US" altLang="zh-CN" sz="2400" dirty="0">
                <a:latin typeface="CentraleSansBook"/>
              </a:rPr>
              <a:t>– For Growth Markets</a:t>
            </a:r>
            <a:endParaRPr lang="en-US" sz="24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0D0A26-DA12-4953-996F-9E189D583BB5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37081689"/>
              </p:ext>
            </p:extLst>
          </p:nvPr>
        </p:nvGraphicFramePr>
        <p:xfrm>
          <a:off x="457893" y="543931"/>
          <a:ext cx="11371748" cy="577498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27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2352">
                  <a:extLst>
                    <a:ext uri="{9D8B030D-6E8A-4147-A177-3AD203B41FA5}">
                      <a16:colId xmlns:a16="http://schemas.microsoft.com/office/drawing/2014/main" val="2482957241"/>
                    </a:ext>
                  </a:extLst>
                </a:gridCol>
                <a:gridCol w="936934">
                  <a:extLst>
                    <a:ext uri="{9D8B030D-6E8A-4147-A177-3AD203B41FA5}">
                      <a16:colId xmlns:a16="http://schemas.microsoft.com/office/drawing/2014/main" val="1641648051"/>
                    </a:ext>
                  </a:extLst>
                </a:gridCol>
                <a:gridCol w="1012321">
                  <a:extLst>
                    <a:ext uri="{9D8B030D-6E8A-4147-A177-3AD203B41FA5}">
                      <a16:colId xmlns:a16="http://schemas.microsoft.com/office/drawing/2014/main" val="3619317686"/>
                    </a:ext>
                  </a:extLst>
                </a:gridCol>
                <a:gridCol w="2380029">
                  <a:extLst>
                    <a:ext uri="{9D8B030D-6E8A-4147-A177-3AD203B41FA5}">
                      <a16:colId xmlns:a16="http://schemas.microsoft.com/office/drawing/2014/main" val="2550367044"/>
                    </a:ext>
                  </a:extLst>
                </a:gridCol>
                <a:gridCol w="1109245">
                  <a:extLst>
                    <a:ext uri="{9D8B030D-6E8A-4147-A177-3AD203B41FA5}">
                      <a16:colId xmlns:a16="http://schemas.microsoft.com/office/drawing/2014/main" val="2459563047"/>
                    </a:ext>
                  </a:extLst>
                </a:gridCol>
                <a:gridCol w="1173861">
                  <a:extLst>
                    <a:ext uri="{9D8B030D-6E8A-4147-A177-3AD203B41FA5}">
                      <a16:colId xmlns:a16="http://schemas.microsoft.com/office/drawing/2014/main" val="29970493"/>
                    </a:ext>
                  </a:extLst>
                </a:gridCol>
              </a:tblGrid>
              <a:tr h="6039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indent="0" algn="ctr">
                        <a:buFont typeface="Arial" pitchFamily="34" charset="0"/>
                        <a:buNone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entraleSansBook"/>
                        </a:rPr>
                        <a:t>12nc</a:t>
                      </a: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Description</a:t>
                      </a: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Power</a:t>
                      </a: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CCT</a:t>
                      </a: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Light distribution</a:t>
                      </a: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CentraleSansBook"/>
                        </a:rPr>
                        <a:t>MPQ</a:t>
                      </a: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CentraleSansBook"/>
                        </a:rPr>
                        <a:t>MoQ</a:t>
                      </a:r>
                      <a:endParaRPr lang="en-US" sz="1600" dirty="0">
                        <a:solidFill>
                          <a:schemeClr val="tx1"/>
                        </a:solidFill>
                        <a:latin typeface="CentraleSansBook"/>
                      </a:endParaRPr>
                    </a:p>
                  </a:txBody>
                  <a:tcPr marL="68580" marR="68580" marT="34290" marB="34290" anchor="ctr">
                    <a:solidFill>
                      <a:srgbClr val="00E4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911401732322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LED8/WW 220-240V 10W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3000K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200</a:t>
                      </a: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911401732332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LED8/NW 220-240V 10W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4000K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200</a:t>
                      </a: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911401732342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LED8/CW 220-240V 10W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6500K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200</a:t>
                      </a: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2014074375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911401732352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LED17/WW 220-240V 20W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3000K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911401732362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LED17/NW 220-240V 20W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4000K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911401732372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LED17/CW 220-240V 20W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6500K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911401732382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LED25/WW 220-240V 30W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3000K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948926117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911401732392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LED25/NW 220-240V 30W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4000K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911401732402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LED25/CW 220-240V 30W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30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6500K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150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911401732412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LED42/WW 220-240V 50W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3000K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911401732422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LED42/NW 220-240V 50W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4000K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911401732432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LED42/CW 220-240V 50W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50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6500K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2169203961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911401732442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LED59/WW 220-240V 70W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3000K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697642355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911401732452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LED59/NW 220-240V 70W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4000K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2978849465"/>
                  </a:ext>
                </a:extLst>
              </a:tr>
              <a:tr h="344736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911401732462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pl-PL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BVP150 LED59/CW 220-240V 70W SWB CE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70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6500K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SWB (110°)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4308" marR="4308" marT="4308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entraleSansBook"/>
                          <a:ea typeface="+mn-ea"/>
                          <a:cs typeface="+mn-cs"/>
                        </a:rPr>
                        <a:t>120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raleSansBook"/>
                        <a:ea typeface="+mn-ea"/>
                        <a:cs typeface="+mn-cs"/>
                      </a:endParaRPr>
                    </a:p>
                  </a:txBody>
                  <a:tcPr marL="4308" marR="4308" marT="4308" marB="0" anchor="ctr"/>
                </a:tc>
                <a:extLst>
                  <a:ext uri="{0D108BD9-81ED-4DB2-BD59-A6C34878D82A}">
                    <a16:rowId xmlns:a16="http://schemas.microsoft.com/office/drawing/2014/main" val="1358937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9003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2784372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TitleFontC"/>
  <p:tag name="FONTSETCLASSNAME" val="FontSet1"/>
  <p:tag name="COLORS" val="-2;-2;-2;-2;SlideTitelFontColorDark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TitleSubTitleOnG2T"/>
  <p:tag name="SHAPECLASSPROTECTIONTYPE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SlideTitleFontC"/>
  <p:tag name="FONTSETCLASSNAME" val="FontSet1"/>
  <p:tag name="COLORS" val="-2;-2;-2;-2;TitleSlideTitleFontColorLight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TitleOnTitleSlide"/>
  <p:tag name="SHAPECLASSPROTECTIONTYPE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Subtitle"/>
  <p:tag name="SHAPECLASSPROTECTIONTYPE" val="3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Footer"/>
  <p:tag name="SHAPECLASSPROTECTIONTYPE" val="3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PageNumber"/>
  <p:tag name="SHAPECLASSPROTECTIONTYPE" val="3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COLORSETGROUPCLASSNAME" val="ColorSetGroupLight"/>
  <p:tag name="FONTSETGROUPCLASSNAME" val="FontSetGroup1"/>
  <p:tag name="SHAPECLASSNAME" val="HiddenDate"/>
  <p:tag name="SHAPECLASSPROTECTIONTYPE" val="31"/>
  <p:tag name="SHAPESETCLASSNAME" val="TitleSlid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SlideTextFontC"/>
  <p:tag name="FONTSETCLASSNAME" val="FontSet1"/>
  <p:tag name="COLORS" val="-2;-2;-2;-2;-2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"/>
  <p:tag name="SHAPECLASSNAME" val="LargeTextBox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TitleFontC"/>
  <p:tag name="FONTSETCLASSNAME" val="FontSet1"/>
  <p:tag name="COLORS" val="-2;-2;-2;-2;SlideTitelFontColorDark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TitleSubTitleOnG2T"/>
  <p:tag name="SHAPECLASSPROTECTIONTYPE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SlideTextFontC"/>
  <p:tag name="FONTSETCLASSNAME" val="FontSet1"/>
  <p:tag name="COLORS" val="-2;-2;-2;-2;-2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"/>
  <p:tag name="SHAPECLASSNAME" val="LargeTextBox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1"/>
  <p:tag name="SHAPECLASSNAME" val="HiddenFooter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1"/>
  <p:tag name="SHAPECLASSNAME" val="HiddenPageNumber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COLORSETGROUPCLASSNAME" val="ColorSetGroupLight"/>
  <p:tag name="FONTSETGROUPCLASSNAME" val="FontSetGroup1"/>
  <p:tag name="SHAPECLASSNAME" val="HiddenDate"/>
  <p:tag name="SHAPECLASSPROTECTIONTYPE" val="3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1"/>
  <p:tag name="SHAPECLASSNAME" val="HiddenFooter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SlideTitleFontC"/>
  <p:tag name="FONTSETCLASSNAME" val="FontSet1"/>
  <p:tag name="COLORS" val="-2;-2;-2;-2;TitleSlideTitleFontColorLight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TitleOnTitleSlide"/>
  <p:tag name="SHAPECLASSPROTECTIONTYPE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Subtitle"/>
  <p:tag name="SHAPECLASSPROTECTIONTYPE" val="3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Footer"/>
  <p:tag name="SHAPECLASSPROTECTIONTYPE" val="3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PageNumber"/>
  <p:tag name="SHAPECLASSPROTECTIONTYPE" val="3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COLORSETGROUPCLASSNAME" val="ColorSetGroupLight"/>
  <p:tag name="FONTSETGROUPCLASSNAME" val="FontSetGroup1"/>
  <p:tag name="SHAPECLASSNAME" val="HiddenDate"/>
  <p:tag name="SHAPECLASSPROTECTIONTYPE" val="31"/>
  <p:tag name="SHAPESETCLASSNAME" val="TitleSlid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End001Rectang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1"/>
  <p:tag name="SHAPECLASSNAME" val="HiddenPageNumber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ENDESLIDE01"/>
  <p:tag name="COLORSETGROUPCLASSNAME" val="ColorSetGroupLight"/>
  <p:tag name="FONTSETGROUPCLASSNAME" val="FontSetGroup1"/>
  <p:tag name="SHAPECLASSNAME" val="PhilipsShieldWihte"/>
  <p:tag name="SHAPECLASSFILE" val="PHSHIELDWIHTE2013$C.emf"/>
  <p:tag name="SHAPECLASSPROTECTIONTYPE" val="3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SlideTitleFontC"/>
  <p:tag name="FONTSETCLASSNAME" val="FontSet1"/>
  <p:tag name="COLORS" val="-2;-2;-2;-2;SlideTitelFontColorDark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TitleSubTitleOnG2T"/>
  <p:tag name="SHAPECLASSPROTECTIONTYPE" val="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extSlideTextFontC"/>
  <p:tag name="FONTSETCLASSNAME" val="FontSet1"/>
  <p:tag name="COLORS" val="-2;-2;-2;-2;-2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"/>
  <p:tag name="SHAPECLASSNAME" val="LargeTextBox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1"/>
  <p:tag name="SHAPECLASSNAME" val="HiddenFoote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PROTECTIONTYPE" val="31"/>
  <p:tag name="SHAPECLASSNAME" val="HiddenPageNumber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COLORSETGROUPCLASSNAME" val="ColorSetGroupLight"/>
  <p:tag name="FONTSETGROUPCLASSNAME" val="FontSetGroup1"/>
  <p:tag name="SHAPECLASSNAME" val="HiddenDate"/>
  <p:tag name="SHAPECLASSPROTECTIONTYPE" val="3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COLORSETGROUPCLASSNAME" val="ColorSetGroupLight"/>
  <p:tag name="FONTSETGROUPCLASSNAME" val="FontSetGroup1"/>
  <p:tag name="SHAPECLASSNAME" val="HiddenDate"/>
  <p:tag name="SHAPECLASSPROTECTIONTYPE" val="3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SlideTitleFontC"/>
  <p:tag name="FONTSETCLASSNAME" val="FontSet1"/>
  <p:tag name="COLORS" val="-2;-2;-2;-2;TitleSlideTitleFontColorLight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TitleOnTitleSlide"/>
  <p:tag name="SHAPECLASSPROTECTIONTYPE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Subtitle"/>
  <p:tag name="SHAPECLASSPROTECTIONTYPE" val="3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Footer"/>
  <p:tag name="SHAPECLASSPROTECTIONTYPE" val="3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TitleSlide"/>
  <p:tag name="COLORSETGROUPCLASSNAME" val="ColorSetGroupLight"/>
  <p:tag name="FONTSETGROUPCLASSNAME" val="FontSetGroup1"/>
  <p:tag name="SHAPECLASSNAME" val="HiddenPageNumber"/>
  <p:tag name="SHAPECLASSPROTECTIONTYPE" val="3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COLORSETGROUPCLASSNAME" val="ColorSetGroupLight"/>
  <p:tag name="FONTSETGROUPCLASSNAME" val="FontSetGroup1"/>
  <p:tag name="SHAPECLASSNAME" val="HiddenDate"/>
  <p:tag name="SHAPECLASSPROTECTIONTYPE" val="31"/>
  <p:tag name="SHAPESETCLASSNAME" val="TitleSlid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End001Rectangl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CLASSNAME" val="CustFormCol001RoundSingleCornerRectangle"/>
  <p:tag name="COLORSETCLASSNAME" val="ColorSet1"/>
  <p:tag name="COLORS" val="-1;Scheme9;-2;-2;-1;-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MLI" val="1"/>
  <p:tag name="SHAPESETGROUPCLASSNAME" val="ShapeSetGroup2"/>
  <p:tag name="SHAPESETCLASSNAME" val="FORMIMAGETEXT01"/>
  <p:tag name="COLORSETGROUPCLASSNAME" val="ColorSetGroupLight"/>
  <p:tag name="FONTSETGROUPCLASSNAME" val="FontSetGroup1"/>
  <p:tag name="SHAPECLASSNAME" val="PhilipsLogoTitle"/>
  <p:tag name="SHAPECLASSFILE" val="PHGMCWORDMARK2008$C.emf"/>
  <p:tag name="SHAPECLASSPROTECTIONTYPE" val="3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41JxcSYt0eCu5h5Rgfwe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41JxcSYt0eCu5h5Rgfwe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41JxcSYt0eCu5h5Rgfwew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41JxcSYt0eCu5h5Rgfwew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41JxcSYt0eCu5h5Rgfwe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41JxcSYt0eCu5h5Rgfwe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DateG1"/>
  <p:tag name="SHAPECLASSPROTECTIONTYPE" val="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PageNoG1"/>
  <p:tag name="SHAPECLASSPROTECTIONTYPE" val="3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SlideColor;-2"/>
  <p:tag name="COLORSETCLASSNAME" val="ColorSet1"/>
  <p:tag name="MLI" val="1"/>
  <p:tag name="SHAPESETGROUPCLASSNAME" val="ShapeSetGroup2"/>
  <p:tag name="SHAPESETCLASSNAME" val="Slide"/>
  <p:tag name="COLORSETGROUPCLASSNAME" val="ColorSetGroupLight"/>
  <p:tag name="FONTSETGROUPCLASSNAME" val="FontSetGroup1"/>
  <p:tag name="SHAPECLASSNAME" val="HiddenFooterG1"/>
  <p:tag name="SHAPECLASSPROTECTIONTYPE" val="31"/>
</p:tagLst>
</file>

<file path=ppt/theme/theme1.xml><?xml version="1.0" encoding="utf-8"?>
<a:theme xmlns:a="http://schemas.openxmlformats.org/drawingml/2006/main" name="Signify PowerPoint Theme">
  <a:themeElements>
    <a:clrScheme name="Signify colour theme">
      <a:dk1>
        <a:sysClr val="windowText" lastClr="000000"/>
      </a:dk1>
      <a:lt1>
        <a:sysClr val="window" lastClr="FFFFFF"/>
      </a:lt1>
      <a:dk2>
        <a:srgbClr val="3C3C41"/>
      </a:dk2>
      <a:lt2>
        <a:srgbClr val="FFFFFF"/>
      </a:lt2>
      <a:accent1>
        <a:srgbClr val="969696"/>
      </a:accent1>
      <a:accent2>
        <a:srgbClr val="D5D5D5"/>
      </a:accent2>
      <a:accent3>
        <a:srgbClr val="00E487"/>
      </a:accent3>
      <a:accent4>
        <a:srgbClr val="66EFB7"/>
      </a:accent4>
      <a:accent5>
        <a:srgbClr val="1432FF"/>
      </a:accent5>
      <a:accent6>
        <a:srgbClr val="A1ADFF"/>
      </a:accent6>
      <a:hlink>
        <a:srgbClr val="0563C1"/>
      </a:hlink>
      <a:folHlink>
        <a:srgbClr val="954F72"/>
      </a:folHlink>
    </a:clrScheme>
    <a:fontScheme name="Signify font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50000">
              <a:srgbClr val="00E487"/>
            </a:gs>
            <a:gs pos="100000">
              <a:srgbClr val="1ECBD0"/>
            </a:gs>
          </a:gsLst>
          <a:lin ang="18900000" scaled="0"/>
        </a:gradFill>
        <a:ln>
          <a:noFill/>
        </a:ln>
      </a:spPr>
      <a:bodyPr rtlCol="0" anchor="ctr"/>
      <a:lstStyle>
        <a:defPPr algn="ctr">
          <a:defRPr sz="14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gnify PowerPoint template 16_9.potx" id="{8877FC43-47E4-4E35-89FD-E256031568C2}" vid="{6CFF5B16-F80C-4D41-83B5-F839FD797EE6}"/>
    </a:ext>
  </a:extLst>
</a:theme>
</file>

<file path=ppt/theme/theme2.xml><?xml version="1.0" encoding="utf-8"?>
<a:theme xmlns:a="http://schemas.openxmlformats.org/drawingml/2006/main" name="6_Standarddesign">
  <a:themeElements>
    <a:clrScheme name="Benutzerdefiniert 1">
      <a:dk1>
        <a:srgbClr val="000000"/>
      </a:dk1>
      <a:lt1>
        <a:srgbClr val="FFFFFF"/>
      </a:lt1>
      <a:dk2>
        <a:srgbClr val="CCCEDB"/>
      </a:dk2>
      <a:lt2>
        <a:srgbClr val="000000"/>
      </a:lt2>
      <a:accent1>
        <a:srgbClr val="0089C4"/>
      </a:accent1>
      <a:accent2>
        <a:srgbClr val="1E9D8B"/>
      </a:accent2>
      <a:accent3>
        <a:srgbClr val="5B8F22"/>
      </a:accent3>
      <a:accent4>
        <a:srgbClr val="E98300"/>
      </a:accent4>
      <a:accent5>
        <a:srgbClr val="CD202C"/>
      </a:accent5>
      <a:accent6>
        <a:srgbClr val="7D0063"/>
      </a:accent6>
      <a:hlink>
        <a:srgbClr val="0089C4"/>
      </a:hlink>
      <a:folHlink>
        <a:srgbClr val="1E9D8B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CCCEDB"/>
        </a:dk2>
        <a:lt2>
          <a:srgbClr val="000000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0089C4"/>
        </a:hlink>
        <a:folHlink>
          <a:srgbClr val="1E9D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CEDB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5B8F22"/>
        </a:hlink>
        <a:folHlink>
          <a:srgbClr val="E98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CEDB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Standarddesign">
  <a:themeElements>
    <a:clrScheme name="Benutzerdefiniert 1">
      <a:dk1>
        <a:srgbClr val="000000"/>
      </a:dk1>
      <a:lt1>
        <a:srgbClr val="FFFFFF"/>
      </a:lt1>
      <a:dk2>
        <a:srgbClr val="CCCEDB"/>
      </a:dk2>
      <a:lt2>
        <a:srgbClr val="000000"/>
      </a:lt2>
      <a:accent1>
        <a:srgbClr val="0089C4"/>
      </a:accent1>
      <a:accent2>
        <a:srgbClr val="1E9D8B"/>
      </a:accent2>
      <a:accent3>
        <a:srgbClr val="5B8F22"/>
      </a:accent3>
      <a:accent4>
        <a:srgbClr val="E98300"/>
      </a:accent4>
      <a:accent5>
        <a:srgbClr val="CD202C"/>
      </a:accent5>
      <a:accent6>
        <a:srgbClr val="7D0063"/>
      </a:accent6>
      <a:hlink>
        <a:srgbClr val="0089C4"/>
      </a:hlink>
      <a:folHlink>
        <a:srgbClr val="1E9D8B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CCCEDB"/>
        </a:dk2>
        <a:lt2>
          <a:srgbClr val="000000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0089C4"/>
        </a:hlink>
        <a:folHlink>
          <a:srgbClr val="1E9D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CEDB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5B8F22"/>
        </a:hlink>
        <a:folHlink>
          <a:srgbClr val="E98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CEDB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Standarddesign">
  <a:themeElements>
    <a:clrScheme name="Benutzerdefiniert 1">
      <a:dk1>
        <a:srgbClr val="000000"/>
      </a:dk1>
      <a:lt1>
        <a:srgbClr val="FFFFFF"/>
      </a:lt1>
      <a:dk2>
        <a:srgbClr val="CCCEDB"/>
      </a:dk2>
      <a:lt2>
        <a:srgbClr val="000000"/>
      </a:lt2>
      <a:accent1>
        <a:srgbClr val="0089C4"/>
      </a:accent1>
      <a:accent2>
        <a:srgbClr val="1E9D8B"/>
      </a:accent2>
      <a:accent3>
        <a:srgbClr val="5B8F22"/>
      </a:accent3>
      <a:accent4>
        <a:srgbClr val="E98300"/>
      </a:accent4>
      <a:accent5>
        <a:srgbClr val="CD202C"/>
      </a:accent5>
      <a:accent6>
        <a:srgbClr val="7D0063"/>
      </a:accent6>
      <a:hlink>
        <a:srgbClr val="0089C4"/>
      </a:hlink>
      <a:folHlink>
        <a:srgbClr val="1E9D8B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CCCEDB"/>
        </a:dk2>
        <a:lt2>
          <a:srgbClr val="000000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0089C4"/>
        </a:hlink>
        <a:folHlink>
          <a:srgbClr val="1E9D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CEDB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5B8F22"/>
        </a:hlink>
        <a:folHlink>
          <a:srgbClr val="E98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CEDB"/>
        </a:lt2>
        <a:accent1>
          <a:srgbClr val="0089C4"/>
        </a:accent1>
        <a:accent2>
          <a:srgbClr val="1E9D8B"/>
        </a:accent2>
        <a:accent3>
          <a:srgbClr val="FFFFFF"/>
        </a:accent3>
        <a:accent4>
          <a:srgbClr val="000000"/>
        </a:accent4>
        <a:accent5>
          <a:srgbClr val="AAC4DE"/>
        </a:accent5>
        <a:accent6>
          <a:srgbClr val="1A8E7D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blank">
  <a:themeElements>
    <a:clrScheme name="Custom 18">
      <a:dk1>
        <a:srgbClr val="000000"/>
      </a:dk1>
      <a:lt1>
        <a:srgbClr val="FFFFFF"/>
      </a:lt1>
      <a:dk2>
        <a:srgbClr val="000000"/>
      </a:dk2>
      <a:lt2>
        <a:srgbClr val="B9B9B9"/>
      </a:lt2>
      <a:accent1>
        <a:srgbClr val="0039A6"/>
      </a:accent1>
      <a:accent2>
        <a:srgbClr val="1E9D8B"/>
      </a:accent2>
      <a:accent3>
        <a:srgbClr val="5B8F22"/>
      </a:accent3>
      <a:accent4>
        <a:srgbClr val="E98300"/>
      </a:accent4>
      <a:accent5>
        <a:srgbClr val="CD202C"/>
      </a:accent5>
      <a:accent6>
        <a:srgbClr val="7D0063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89C4"/>
        </a:solidFill>
        <a:ln w="25400" cap="flat" cmpd="sng" algn="ctr">
          <a:solidFill>
            <a:srgbClr val="0089C4"/>
          </a:solidFill>
          <a:prstDash val="solid"/>
        </a:ln>
        <a:effectLst/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hilips_internal_documentation_template_nov13.pptx" id="{DE36B277-C83F-4A85-9819-A77CE0CA1F6F}" vid="{FCDF7755-76C1-4ABB-A274-22B823C3C882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093BA1480874D4B8766EF59199D8445" ma:contentTypeVersion="13" ma:contentTypeDescription="Create a new document." ma:contentTypeScope="" ma:versionID="0c2e49fc4b67d470da789ef50ae1042f">
  <xsd:schema xmlns:xsd="http://www.w3.org/2001/XMLSchema" xmlns:xs="http://www.w3.org/2001/XMLSchema" xmlns:p="http://schemas.microsoft.com/office/2006/metadata/properties" xmlns:ns2="392d04b5-7f02-471e-a961-cd74abe27e5e" xmlns:ns3="09c450a1-65d1-4747-8c89-2a4f8ae3c65f" targetNamespace="http://schemas.microsoft.com/office/2006/metadata/properties" ma:root="true" ma:fieldsID="a670e2e2871a28053056bc30de477784" ns2:_="" ns3:_="">
    <xsd:import namespace="392d04b5-7f02-471e-a961-cd74abe27e5e"/>
    <xsd:import namespace="09c450a1-65d1-4747-8c89-2a4f8ae3c6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2d04b5-7f02-471e-a961-cd74abe27e5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450a1-65d1-4747-8c89-2a4f8ae3c65f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02BF53-490A-49B5-B0BE-68735FD24D4F}"/>
</file>

<file path=customXml/itemProps2.xml><?xml version="1.0" encoding="utf-8"?>
<ds:datastoreItem xmlns:ds="http://schemas.openxmlformats.org/officeDocument/2006/customXml" ds:itemID="{C9B4F785-52D5-40FF-845C-ED7A59930A3C}"/>
</file>

<file path=customXml/itemProps3.xml><?xml version="1.0" encoding="utf-8"?>
<ds:datastoreItem xmlns:ds="http://schemas.openxmlformats.org/officeDocument/2006/customXml" ds:itemID="{D08D0214-33A2-4EEE-A781-3AC55FCA436A}"/>
</file>

<file path=docProps/app.xml><?xml version="1.0" encoding="utf-8"?>
<Properties xmlns="http://schemas.openxmlformats.org/officeDocument/2006/extended-properties" xmlns:vt="http://schemas.openxmlformats.org/officeDocument/2006/docPropsVTypes">
  <Template>Signify PowerPoint template 16_9</Template>
  <TotalTime>6299</TotalTime>
  <Words>1920</Words>
  <Application>Microsoft Office PowerPoint</Application>
  <PresentationFormat>Widescreen</PresentationFormat>
  <Paragraphs>537</Paragraphs>
  <Slides>18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2" baseType="lpstr">
      <vt:lpstr>CentraleSansBold</vt:lpstr>
      <vt:lpstr>CentraleSansBook</vt:lpstr>
      <vt:lpstr>FZLTHK--GBK1-0</vt:lpstr>
      <vt:lpstr>FZLTZHK--GBK1-0</vt:lpstr>
      <vt:lpstr>宋体</vt:lpstr>
      <vt:lpstr>Arial</vt:lpstr>
      <vt:lpstr>Calibri</vt:lpstr>
      <vt:lpstr>Wingdings</vt:lpstr>
      <vt:lpstr>Signify PowerPoint Theme</vt:lpstr>
      <vt:lpstr>6_Standarddesign</vt:lpstr>
      <vt:lpstr>17_Standarddesign</vt:lpstr>
      <vt:lpstr>7_Standarddesign</vt:lpstr>
      <vt:lpstr>1_blank</vt:lpstr>
      <vt:lpstr>think-cell Slide</vt:lpstr>
      <vt:lpstr>Essential SmartBright G3 LED Floodlight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Essential SmartBright G3 LED Floodlight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This can go up to three lines and can use one or two colors</dc:title>
  <dc:creator>Ezra, Edward (LDN-FUB)</dc:creator>
  <cp:lastModifiedBy>Ben CHI</cp:lastModifiedBy>
  <cp:revision>318</cp:revision>
  <cp:lastPrinted>2018-06-22T04:12:40Z</cp:lastPrinted>
  <dcterms:created xsi:type="dcterms:W3CDTF">2018-05-16T14:37:19Z</dcterms:created>
  <dcterms:modified xsi:type="dcterms:W3CDTF">2018-09-20T08:51:52Z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0x010100D093BA1480874D4B8766EF59199D8445</vt:lpwstr>
  </property>
</Properties>
</file>