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svg" ContentType="image/svg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Default Extension="gif" ContentType="image/gif"/>
  <Default Extension="jpg" ContentType="image/jpeg"/>
  <Override PartName="/ppt/slides/slide15.xml" ContentType="application/vnd.openxmlformats-officedocument.presentationml.slide+xml"/>
  <Override PartName="/ppt/presentation.xml" ContentType="application/vnd.openxmlformats-officedocument.presentationml.presentation.main+xml"/>
  <Override PartName="/ppt/slides/slide14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8.xml" ContentType="application/vnd.openxmlformats-officedocument.presentationml.slide+xml"/>
  <Override PartName="/ppt/slides/slide6.xml" ContentType="application/vnd.openxmlformats-officedocument.presentationml.slide+xml"/>
  <Override PartName="/ppt/slides/slide5.xml" ContentType="application/vnd.openxmlformats-officedocument.presentationml.slid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3.xml" ContentType="application/vnd.openxmlformats-officedocument.presentationml.slide+xml"/>
  <Override PartName="/ppt/slides/slide7.xml" ContentType="application/vnd.openxmlformats-officedocument.presentationml.slide+xml"/>
  <Override PartName="/ppt/slideLayouts/slideLayout64.xml" ContentType="application/vnd.openxmlformats-officedocument.presentationml.slideLayout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Layouts/slideLayout54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51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7.xml" ContentType="application/vnd.openxmlformats-officedocument.theme+xml"/>
  <Override PartName="/ppt/theme/theme3.xml" ContentType="application/vnd.openxmlformats-officedocument.theme+xml"/>
  <Override PartName="/ppt/theme/theme2.xml" ContentType="application/vnd.openxmlformats-officedocument.theme+xml"/>
  <Override PartName="/ppt/theme/theme5.xml" ContentType="application/vnd.openxmlformats-officedocument.theme+xml"/>
  <Override PartName="/ppt/theme/theme4.xml" ContentType="application/vnd.openxmlformats-officedocument.theme+xml"/>
  <Override PartName="/ppt/theme/theme1.xml" ContentType="application/vnd.openxmlformats-officedocument.theme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theme/theme6.xml" ContentType="application/vnd.openxmlformats-officedocument.theme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ppt/tags/tag39.xml" ContentType="application/vnd.openxmlformats-officedocument.presentationml.tags+xml"/>
  <Override PartName="/ppt/tags/tag38.xml" ContentType="application/vnd.openxmlformats-officedocument.presentationml.tags+xml"/>
  <Override PartName="/ppt/tags/tag37.xml" ContentType="application/vnd.openxmlformats-officedocument.presentationml.tags+xml"/>
  <Override PartName="/ppt/tags/tag95.xml" ContentType="application/vnd.openxmlformats-officedocument.presentationml.tags+xml"/>
  <Override PartName="/ppt/tags/tag80.xml" ContentType="application/vnd.openxmlformats-officedocument.presentationml.tags+xml"/>
  <Override PartName="/ppt/tags/tag74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40.xml" ContentType="application/vnd.openxmlformats-officedocument.presentationml.tags+xml"/>
  <Override PartName="/ppt/tags/tag4.xml" ContentType="application/vnd.openxmlformats-officedocument.presentationml.tag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9.xml" ContentType="application/vnd.openxmlformats-officedocument.presentationml.tags+xml"/>
  <Override PartName="/ppt/tags/tag8.xml" ContentType="application/vnd.openxmlformats-officedocument.presentationml.tags+xml"/>
  <Override PartName="/ppt/tags/tag7.xml" ContentType="application/vnd.openxmlformats-officedocument.presentationml.tags+xml"/>
  <Override PartName="/ppt/tags/tag6.xml" ContentType="application/vnd.openxmlformats-officedocument.presentationml.tags+xml"/>
  <Override PartName="/ppt/tags/tag5.xml" ContentType="application/vnd.openxmlformats-officedocument.presentationml.tags+xml"/>
  <Override PartName="/ppt/tags/tag69.xml" ContentType="application/vnd.openxmlformats-officedocument.presentationml.tags+xml"/>
  <Override PartName="/ppt/tags/tag3.xml" ContentType="application/vnd.openxmlformats-officedocument.presentationml.tags+xml"/>
  <Override PartName="/ppt/tags/tag2.xml" ContentType="application/vnd.openxmlformats-officedocument.presentationml.tags+xml"/>
  <Override PartName="/ppt/tags/tag79.xml" ContentType="application/vnd.openxmlformats-officedocument.presentationml.tags+xml"/>
  <Override PartName="/ppt/tags/tag59.xml" ContentType="application/vnd.openxmlformats-officedocument.presentationml.tags+xml"/>
  <Override PartName="/ppt/tags/tag67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2.xml" ContentType="application/vnd.openxmlformats-officedocument.presentationml.tags+xml"/>
  <Override PartName="/ppt/tags/tag41.xml" ContentType="application/vnd.openxmlformats-officedocument.presentationml.tags+xml"/>
  <Override PartName="/ppt/tags/tag66.xml" ContentType="application/vnd.openxmlformats-officedocument.presentationml.tags+xml"/>
  <Override PartName="/ppt/tags/tag64.xml" ContentType="application/vnd.openxmlformats-officedocument.presentationml.tags+xml"/>
  <Override PartName="/ppt/tags/tag82.xml" ContentType="application/vnd.openxmlformats-officedocument.presentationml.tags+xml"/>
  <Override PartName="/ppt/tags/tag81.xml" ContentType="application/vnd.openxmlformats-officedocument.presentationml.tags+xml"/>
  <Override PartName="/ppt/tags/tag65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11.xml" ContentType="application/vnd.openxmlformats-officedocument.presentationml.tags+xml"/>
  <Override PartName="/ppt/tags/tag55.xml" ContentType="application/vnd.openxmlformats-officedocument.presentationml.tags+xml"/>
  <Override PartName="/ppt/tags/tag54.xml" ContentType="application/vnd.openxmlformats-officedocument.presentationml.tags+xml"/>
  <Override PartName="/ppt/tags/tag53.xml" ContentType="application/vnd.openxmlformats-officedocument.presentationml.tags+xml"/>
  <Override PartName="/ppt/tags/tag52.xml" ContentType="application/vnd.openxmlformats-officedocument.presentationml.tags+xml"/>
  <Override PartName="/ppt/tags/tag51.xml" ContentType="application/vnd.openxmlformats-officedocument.presentationml.tags+xml"/>
  <Override PartName="/ppt/tags/tag50.xml" ContentType="application/vnd.openxmlformats-officedocument.presentationml.tags+xml"/>
  <Override PartName="/ppt/tags/tag68.xml" ContentType="application/vnd.openxmlformats-officedocument.presentationml.tags+xml"/>
  <Override PartName="/ppt/tags/tag14.xml" ContentType="application/vnd.openxmlformats-officedocument.presentationml.tags+xml"/>
  <Override PartName="/ppt/tags/tag13.xml" ContentType="application/vnd.openxmlformats-officedocument.presentationml.tags+xml"/>
  <Override PartName="/docProps/app.xml" ContentType="application/vnd.openxmlformats-officedocument.extended-properties+xml"/>
  <Override PartName="/docProps/core.xml" ContentType="application/vnd.openxmlformats-package.core-propertie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36.xml" ContentType="application/vnd.openxmlformats-officedocument.presentationml.tags+xml"/>
  <Override PartName="/ppt/tags/tag35.xml" ContentType="application/vnd.openxmlformats-officedocument.presentationml.tags+xml"/>
  <Override PartName="/ppt/tags/tag34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9.xml" ContentType="application/vnd.openxmlformats-officedocument.presentationml.tags+xml"/>
  <Override PartName="/ppt/tags/tag98.xml" ContentType="application/vnd.openxmlformats-officedocument.presentationml.tags+xml"/>
  <Override PartName="/ppt/tags/tag97.xml" ContentType="application/vnd.openxmlformats-officedocument.presentationml.tags+xml"/>
  <Override PartName="/ppt/tags/tag96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76.xml" ContentType="application/vnd.openxmlformats-officedocument.presentationml.tags+xml"/>
  <Override PartName="/ppt/tags/tag94.xml" ContentType="application/vnd.openxmlformats-officedocument.presentationml.tags+xml"/>
  <Override PartName="/ppt/tags/tag93.xml" ContentType="application/vnd.openxmlformats-officedocument.presentationml.tags+xml"/>
  <Override PartName="/ppt/tags/tag92.xml" ContentType="application/vnd.openxmlformats-officedocument.presentationml.tags+xml"/>
  <Override PartName="/ppt/tags/tag29.xml" ContentType="application/vnd.openxmlformats-officedocument.presentationml.tags+xml"/>
  <Override PartName="/ppt/tags/tag28.xml" ContentType="application/vnd.openxmlformats-officedocument.presentationml.tags+xml"/>
  <Override PartName="/ppt/tags/tag27.xml" ContentType="application/vnd.openxmlformats-officedocument.presentationml.tags+xml"/>
  <Override PartName="/ppt/tags/tag78.xml" ContentType="application/vnd.openxmlformats-officedocument.presentationml.tags+xml"/>
  <Override PartName="/ppt/tags/tag61.xml" ContentType="application/vnd.openxmlformats-officedocument.presentationml.tags+xml"/>
  <Override PartName="/ppt/tags/tag77.xml" ContentType="application/vnd.openxmlformats-officedocument.presentationml.tags+xml"/>
  <Override PartName="/ppt/tags/tag83.xml" ContentType="application/vnd.openxmlformats-officedocument.presentationml.tags+xml"/>
  <Override PartName="/ppt/tags/tag60.xml" ContentType="application/vnd.openxmlformats-officedocument.presentationml.tags+xml"/>
  <Override PartName="/ppt/tags/tag19.xml" ContentType="application/vnd.openxmlformats-officedocument.presentationml.tags+xml"/>
  <Override PartName="/ppt/tags/tag18.xml" ContentType="application/vnd.openxmlformats-officedocument.presentationml.tags+xml"/>
  <Override PartName="/ppt/tags/tag17.xml" ContentType="application/vnd.openxmlformats-officedocument.presentationml.tags+xml"/>
  <Override PartName="/ppt/tags/tag16.xml" ContentType="application/vnd.openxmlformats-officedocument.presentationml.tags+xml"/>
  <Override PartName="/ppt/tags/tag15.xml" ContentType="application/vnd.openxmlformats-officedocument.presentationml.tags+xml"/>
  <Override PartName="/ppt/tags/tag84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2.xml" ContentType="application/vnd.openxmlformats-officedocument.presentationml.tags+xml"/>
  <Override PartName="/ppt/tags/tag21.xml" ContentType="application/vnd.openxmlformats-officedocument.presentationml.tags+xml"/>
  <Override PartName="/ppt/tags/tag20.xml" ContentType="application/vnd.openxmlformats-officedocument.presentationml.tags+xml"/>
  <Override PartName="/ppt/tags/tag86.xml" ContentType="application/vnd.openxmlformats-officedocument.presentationml.tags+xml"/>
  <Override PartName="/ppt/tags/tag85.xml" ContentType="application/vnd.openxmlformats-officedocument.presentationml.tags+xml"/>
  <Override PartName="/ppt/tags/tag75.xml" ContentType="application/vnd.openxmlformats-officedocument.presentationml.tags+xml"/>
  <Override PartName="/ppt/tags/tag12.xml" ContentType="application/vnd.openxmlformats-officedocument.presentationml.tag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712" r:id="rId2"/>
    <p:sldMasterId id="2147483750" r:id="rId3"/>
    <p:sldMasterId id="2147483762" r:id="rId4"/>
    <p:sldMasterId id="2147483774" r:id="rId5"/>
  </p:sldMasterIdLst>
  <p:notesMasterIdLst>
    <p:notesMasterId r:id="rId21"/>
  </p:notesMasterIdLst>
  <p:handoutMasterIdLst>
    <p:handoutMasterId r:id="rId22"/>
  </p:handoutMasterIdLst>
  <p:sldIdLst>
    <p:sldId id="257" r:id="rId6"/>
    <p:sldId id="260" r:id="rId7"/>
    <p:sldId id="525" r:id="rId8"/>
    <p:sldId id="445" r:id="rId9"/>
    <p:sldId id="561" r:id="rId10"/>
    <p:sldId id="442" r:id="rId11"/>
    <p:sldId id="560" r:id="rId12"/>
    <p:sldId id="436" r:id="rId13"/>
    <p:sldId id="558" r:id="rId14"/>
    <p:sldId id="296" r:id="rId15"/>
    <p:sldId id="559" r:id="rId16"/>
    <p:sldId id="268" r:id="rId17"/>
    <p:sldId id="269" r:id="rId18"/>
    <p:sldId id="446" r:id="rId19"/>
    <p:sldId id="270" r:id="rId20"/>
  </p:sldIdLst>
  <p:sldSz cx="12192000" cy="6858000"/>
  <p:notesSz cx="6805613" cy="9939338"/>
  <p:defaultTextStyle>
    <a:defPPr>
      <a:defRPr lang="en-US"/>
    </a:defPPr>
    <a:lvl1pPr marL="0" algn="l" defTabSz="521711" rtl="0" eaLnBrk="1" latinLnBrk="0" hangingPunct="1">
      <a:defRPr sz="2054" kern="1200">
        <a:solidFill>
          <a:schemeClr val="tx1"/>
        </a:solidFill>
        <a:latin typeface="+mn-lt"/>
        <a:ea typeface="+mn-ea"/>
        <a:cs typeface="+mn-cs"/>
      </a:defRPr>
    </a:lvl1pPr>
    <a:lvl2pPr marL="521711" algn="l" defTabSz="521711" rtl="0" eaLnBrk="1" latinLnBrk="0" hangingPunct="1">
      <a:defRPr sz="2054" kern="1200">
        <a:solidFill>
          <a:schemeClr val="tx1"/>
        </a:solidFill>
        <a:latin typeface="+mn-lt"/>
        <a:ea typeface="+mn-ea"/>
        <a:cs typeface="+mn-cs"/>
      </a:defRPr>
    </a:lvl2pPr>
    <a:lvl3pPr marL="1043422" algn="l" defTabSz="521711" rtl="0" eaLnBrk="1" latinLnBrk="0" hangingPunct="1">
      <a:defRPr sz="2054" kern="1200">
        <a:solidFill>
          <a:schemeClr val="tx1"/>
        </a:solidFill>
        <a:latin typeface="+mn-lt"/>
        <a:ea typeface="+mn-ea"/>
        <a:cs typeface="+mn-cs"/>
      </a:defRPr>
    </a:lvl3pPr>
    <a:lvl4pPr marL="1565133" algn="l" defTabSz="521711" rtl="0" eaLnBrk="1" latinLnBrk="0" hangingPunct="1">
      <a:defRPr sz="2054" kern="1200">
        <a:solidFill>
          <a:schemeClr val="tx1"/>
        </a:solidFill>
        <a:latin typeface="+mn-lt"/>
        <a:ea typeface="+mn-ea"/>
        <a:cs typeface="+mn-cs"/>
      </a:defRPr>
    </a:lvl4pPr>
    <a:lvl5pPr marL="2086844" algn="l" defTabSz="521711" rtl="0" eaLnBrk="1" latinLnBrk="0" hangingPunct="1">
      <a:defRPr sz="2054" kern="1200">
        <a:solidFill>
          <a:schemeClr val="tx1"/>
        </a:solidFill>
        <a:latin typeface="+mn-lt"/>
        <a:ea typeface="+mn-ea"/>
        <a:cs typeface="+mn-cs"/>
      </a:defRPr>
    </a:lvl5pPr>
    <a:lvl6pPr marL="2608555" algn="l" defTabSz="521711" rtl="0" eaLnBrk="1" latinLnBrk="0" hangingPunct="1">
      <a:defRPr sz="2054" kern="1200">
        <a:solidFill>
          <a:schemeClr val="tx1"/>
        </a:solidFill>
        <a:latin typeface="+mn-lt"/>
        <a:ea typeface="+mn-ea"/>
        <a:cs typeface="+mn-cs"/>
      </a:defRPr>
    </a:lvl6pPr>
    <a:lvl7pPr marL="3130266" algn="l" defTabSz="521711" rtl="0" eaLnBrk="1" latinLnBrk="0" hangingPunct="1">
      <a:defRPr sz="2054" kern="1200">
        <a:solidFill>
          <a:schemeClr val="tx1"/>
        </a:solidFill>
        <a:latin typeface="+mn-lt"/>
        <a:ea typeface="+mn-ea"/>
        <a:cs typeface="+mn-cs"/>
      </a:defRPr>
    </a:lvl7pPr>
    <a:lvl8pPr marL="3651976" algn="l" defTabSz="521711" rtl="0" eaLnBrk="1" latinLnBrk="0" hangingPunct="1">
      <a:defRPr sz="2054" kern="1200">
        <a:solidFill>
          <a:schemeClr val="tx1"/>
        </a:solidFill>
        <a:latin typeface="+mn-lt"/>
        <a:ea typeface="+mn-ea"/>
        <a:cs typeface="+mn-cs"/>
      </a:defRPr>
    </a:lvl8pPr>
    <a:lvl9pPr marL="4173687" algn="l" defTabSz="521711" rtl="0" eaLnBrk="1" latinLnBrk="0" hangingPunct="1">
      <a:defRPr sz="2054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1" userDrawn="1">
          <p15:clr>
            <a:srgbClr val="A4A3A4"/>
          </p15:clr>
        </p15:guide>
        <p15:guide id="2" pos="384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E487"/>
    <a:srgbClr val="FFFFCC"/>
    <a:srgbClr val="FF375F"/>
    <a:srgbClr val="1ECB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311" autoAdjust="0"/>
    <p:restoredTop sz="94660"/>
  </p:normalViewPr>
  <p:slideViewPr>
    <p:cSldViewPr snapToGrid="0" showGuides="1">
      <p:cViewPr>
        <p:scale>
          <a:sx n="90" d="100"/>
          <a:sy n="90" d="100"/>
        </p:scale>
        <p:origin x="66" y="-222"/>
      </p:cViewPr>
      <p:guideLst>
        <p:guide orient="horz" pos="2161"/>
        <p:guide pos="3841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-492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customXml" Target="../customXml/item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viewProps" Target="view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23" Type="http://schemas.openxmlformats.org/officeDocument/2006/relationships/presProps" Target="presProps.xml"/><Relationship Id="rId28" Type="http://schemas.openxmlformats.org/officeDocument/2006/relationships/customXml" Target="../customXml/item2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handoutMaster" Target="handoutMasters/handoutMaster1.xml"/><Relationship Id="rId27" Type="http://schemas.openxmlformats.org/officeDocument/2006/relationships/customXml" Target="../customXml/item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98441A5F-628D-44D1-A609-075C3964E14F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099" cy="49869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E346285-E5C5-477E-927A-DED670A81055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54939" y="0"/>
            <a:ext cx="2949099" cy="49869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39D4484-00AE-4A89-A56A-1F3F4E6AD2E7}" type="datetimeFigureOut">
              <a:rPr lang="en-US" smtClean="0"/>
              <a:t>7/11/2018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71ED41A-B88D-4A51-802B-2BF0EF593B12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9440647"/>
            <a:ext cx="2949099" cy="49869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44A25E8-9FAE-471C-835A-E37A1F93E332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54939" y="9440647"/>
            <a:ext cx="2949099" cy="49869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86B5260-6B02-43F1-8733-AE49755B674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8610570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099" cy="49869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4939" y="0"/>
            <a:ext cx="2949099" cy="49869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7D4DE8-A922-4B1E-BC2A-E5A2A021B048}" type="datetimeFigureOut">
              <a:rPr lang="en-US" smtClean="0"/>
              <a:t>7/11/2018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3013"/>
            <a:ext cx="5961063" cy="33543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0562" y="4783307"/>
            <a:ext cx="5444490" cy="3913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40647"/>
            <a:ext cx="2949099" cy="49869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4939" y="9440647"/>
            <a:ext cx="2949099" cy="49869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B76CC90-A44C-4E13-BEC7-0F8CA1F95A1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097982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043422" rtl="0" eaLnBrk="1" latinLnBrk="0" hangingPunct="1">
      <a:defRPr sz="1369" kern="1200">
        <a:solidFill>
          <a:schemeClr val="tx1"/>
        </a:solidFill>
        <a:latin typeface="+mn-lt"/>
        <a:ea typeface="+mn-ea"/>
        <a:cs typeface="+mn-cs"/>
      </a:defRPr>
    </a:lvl1pPr>
    <a:lvl2pPr marL="521711" algn="l" defTabSz="1043422" rtl="0" eaLnBrk="1" latinLnBrk="0" hangingPunct="1">
      <a:defRPr sz="1369" kern="1200">
        <a:solidFill>
          <a:schemeClr val="tx1"/>
        </a:solidFill>
        <a:latin typeface="+mn-lt"/>
        <a:ea typeface="+mn-ea"/>
        <a:cs typeface="+mn-cs"/>
      </a:defRPr>
    </a:lvl2pPr>
    <a:lvl3pPr marL="1043422" algn="l" defTabSz="1043422" rtl="0" eaLnBrk="1" latinLnBrk="0" hangingPunct="1">
      <a:defRPr sz="1369" kern="1200">
        <a:solidFill>
          <a:schemeClr val="tx1"/>
        </a:solidFill>
        <a:latin typeface="+mn-lt"/>
        <a:ea typeface="+mn-ea"/>
        <a:cs typeface="+mn-cs"/>
      </a:defRPr>
    </a:lvl3pPr>
    <a:lvl4pPr marL="1565133" algn="l" defTabSz="1043422" rtl="0" eaLnBrk="1" latinLnBrk="0" hangingPunct="1">
      <a:defRPr sz="1369" kern="1200">
        <a:solidFill>
          <a:schemeClr val="tx1"/>
        </a:solidFill>
        <a:latin typeface="+mn-lt"/>
        <a:ea typeface="+mn-ea"/>
        <a:cs typeface="+mn-cs"/>
      </a:defRPr>
    </a:lvl4pPr>
    <a:lvl5pPr marL="2086844" algn="l" defTabSz="1043422" rtl="0" eaLnBrk="1" latinLnBrk="0" hangingPunct="1">
      <a:defRPr sz="1369" kern="1200">
        <a:solidFill>
          <a:schemeClr val="tx1"/>
        </a:solidFill>
        <a:latin typeface="+mn-lt"/>
        <a:ea typeface="+mn-ea"/>
        <a:cs typeface="+mn-cs"/>
      </a:defRPr>
    </a:lvl5pPr>
    <a:lvl6pPr marL="2608555" algn="l" defTabSz="1043422" rtl="0" eaLnBrk="1" latinLnBrk="0" hangingPunct="1">
      <a:defRPr sz="1369" kern="1200">
        <a:solidFill>
          <a:schemeClr val="tx1"/>
        </a:solidFill>
        <a:latin typeface="+mn-lt"/>
        <a:ea typeface="+mn-ea"/>
        <a:cs typeface="+mn-cs"/>
      </a:defRPr>
    </a:lvl6pPr>
    <a:lvl7pPr marL="3130266" algn="l" defTabSz="1043422" rtl="0" eaLnBrk="1" latinLnBrk="0" hangingPunct="1">
      <a:defRPr sz="1369" kern="1200">
        <a:solidFill>
          <a:schemeClr val="tx1"/>
        </a:solidFill>
        <a:latin typeface="+mn-lt"/>
        <a:ea typeface="+mn-ea"/>
        <a:cs typeface="+mn-cs"/>
      </a:defRPr>
    </a:lvl7pPr>
    <a:lvl8pPr marL="3651976" algn="l" defTabSz="1043422" rtl="0" eaLnBrk="1" latinLnBrk="0" hangingPunct="1">
      <a:defRPr sz="1369" kern="1200">
        <a:solidFill>
          <a:schemeClr val="tx1"/>
        </a:solidFill>
        <a:latin typeface="+mn-lt"/>
        <a:ea typeface="+mn-ea"/>
        <a:cs typeface="+mn-cs"/>
      </a:defRPr>
    </a:lvl8pPr>
    <a:lvl9pPr marL="4173687" algn="l" defTabSz="1043422" rtl="0" eaLnBrk="1" latinLnBrk="0" hangingPunct="1">
      <a:defRPr sz="1369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4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tags" Target="../tags/tag11.xml"/><Relationship Id="rId2" Type="http://schemas.openxmlformats.org/officeDocument/2006/relationships/tags" Target="../tags/tag10.xml"/><Relationship Id="rId1" Type="http://schemas.openxmlformats.org/officeDocument/2006/relationships/tags" Target="../tags/tag9.xml"/><Relationship Id="rId4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4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tags" Target="../tags/tag15.xml"/><Relationship Id="rId6" Type="http://schemas.openxmlformats.org/officeDocument/2006/relationships/slideMaster" Target="../slideMasters/slideMaster2.xml"/><Relationship Id="rId5" Type="http://schemas.openxmlformats.org/officeDocument/2006/relationships/tags" Target="../tags/tag19.xml"/><Relationship Id="rId4" Type="http://schemas.openxmlformats.org/officeDocument/2006/relationships/tags" Target="../tags/tag18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tags" Target="../tags/tag27.xml"/><Relationship Id="rId2" Type="http://schemas.openxmlformats.org/officeDocument/2006/relationships/tags" Target="../tags/tag26.xml"/><Relationship Id="rId1" Type="http://schemas.openxmlformats.org/officeDocument/2006/relationships/tags" Target="../tags/tag25.xml"/><Relationship Id="rId4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tags" Target="../tags/tag30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4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tags" Target="../tags/tag33.xml"/><Relationship Id="rId2" Type="http://schemas.openxmlformats.org/officeDocument/2006/relationships/tags" Target="../tags/tag32.xml"/><Relationship Id="rId1" Type="http://schemas.openxmlformats.org/officeDocument/2006/relationships/tags" Target="../tags/tag31.xml"/><Relationship Id="rId4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3" Type="http://schemas.openxmlformats.org/officeDocument/2006/relationships/tags" Target="../tags/tag36.xml"/><Relationship Id="rId2" Type="http://schemas.openxmlformats.org/officeDocument/2006/relationships/tags" Target="../tags/tag35.xml"/><Relationship Id="rId1" Type="http://schemas.openxmlformats.org/officeDocument/2006/relationships/tags" Target="../tags/tag34.xml"/><Relationship Id="rId6" Type="http://schemas.openxmlformats.org/officeDocument/2006/relationships/slideMaster" Target="../slideMasters/slideMaster3.xml"/><Relationship Id="rId5" Type="http://schemas.openxmlformats.org/officeDocument/2006/relationships/tags" Target="../tags/tag38.xml"/><Relationship Id="rId4" Type="http://schemas.openxmlformats.org/officeDocument/2006/relationships/tags" Target="../tags/tag37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3.xml"/><Relationship Id="rId2" Type="http://schemas.openxmlformats.org/officeDocument/2006/relationships/tags" Target="../tags/tag40.xml"/><Relationship Id="rId1" Type="http://schemas.openxmlformats.org/officeDocument/2006/relationships/tags" Target="../tags/tag39.xml"/><Relationship Id="rId4" Type="http://schemas.openxmlformats.org/officeDocument/2006/relationships/image" Target="../media/image1.emf"/></Relationships>
</file>

<file path=ppt/slideLayouts/_rels/slideLayout44.xml.rels><?xml version="1.0" encoding="UTF-8" standalone="yes"?>
<Relationships xmlns="http://schemas.openxmlformats.org/package/2006/relationships"><Relationship Id="rId3" Type="http://schemas.openxmlformats.org/officeDocument/2006/relationships/tags" Target="../tags/tag48.xml"/><Relationship Id="rId2" Type="http://schemas.openxmlformats.org/officeDocument/2006/relationships/tags" Target="../tags/tag47.xml"/><Relationship Id="rId1" Type="http://schemas.openxmlformats.org/officeDocument/2006/relationships/tags" Target="../tags/tag46.xml"/><Relationship Id="rId4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4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3" Type="http://schemas.openxmlformats.org/officeDocument/2006/relationships/tags" Target="../tags/tag54.xml"/><Relationship Id="rId2" Type="http://schemas.openxmlformats.org/officeDocument/2006/relationships/tags" Target="../tags/tag53.xml"/><Relationship Id="rId1" Type="http://schemas.openxmlformats.org/officeDocument/2006/relationships/tags" Target="../tags/tag52.xml"/><Relationship Id="rId4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3" Type="http://schemas.openxmlformats.org/officeDocument/2006/relationships/tags" Target="../tags/tag57.xml"/><Relationship Id="rId2" Type="http://schemas.openxmlformats.org/officeDocument/2006/relationships/tags" Target="../tags/tag56.xml"/><Relationship Id="rId1" Type="http://schemas.openxmlformats.org/officeDocument/2006/relationships/tags" Target="../tags/tag55.xml"/><Relationship Id="rId6" Type="http://schemas.openxmlformats.org/officeDocument/2006/relationships/slideMaster" Target="../slideMasters/slideMaster4.xml"/><Relationship Id="rId5" Type="http://schemas.openxmlformats.org/officeDocument/2006/relationships/tags" Target="../tags/tag59.xml"/><Relationship Id="rId4" Type="http://schemas.openxmlformats.org/officeDocument/2006/relationships/tags" Target="../tags/tag58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slideMaster" Target="../slideMasters/slideMaster5.xml"/><Relationship Id="rId1" Type="http://schemas.openxmlformats.org/officeDocument/2006/relationships/tags" Target="../tags/tag61.xml"/></Relationships>
</file>

<file path=ppt/slideLayouts/_rels/slideLayout59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5.xml"/><Relationship Id="rId2" Type="http://schemas.openxmlformats.org/officeDocument/2006/relationships/tags" Target="../tags/tag63.xml"/><Relationship Id="rId1" Type="http://schemas.openxmlformats.org/officeDocument/2006/relationships/tags" Target="../tags/tag62.xml"/><Relationship Id="rId5" Type="http://schemas.openxmlformats.org/officeDocument/2006/relationships/image" Target="../media/image5.emf"/><Relationship Id="rId4" Type="http://schemas.openxmlformats.org/officeDocument/2006/relationships/image" Target="../media/image4.emf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5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806139"/>
            <a:ext cx="9144000" cy="3245724"/>
          </a:xfrm>
        </p:spPr>
        <p:txBody>
          <a:bodyPr anchor="ctr"/>
          <a:lstStyle>
            <a:lvl1pPr algn="ctr">
              <a:defRPr sz="4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5714325"/>
            <a:ext cx="9144000" cy="453754"/>
          </a:xfrm>
        </p:spPr>
        <p:txBody>
          <a:bodyPr/>
          <a:lstStyle>
            <a:lvl1pPr marL="0" indent="0" algn="ctr">
              <a:buNone/>
              <a:defRPr sz="2399">
                <a:solidFill>
                  <a:schemeClr val="accent3"/>
                </a:solidFill>
              </a:defRPr>
            </a:lvl1pPr>
            <a:lvl2pPr marL="456963" indent="0" algn="ctr">
              <a:buNone/>
              <a:defRPr sz="1999"/>
            </a:lvl2pPr>
            <a:lvl3pPr marL="913923" indent="0" algn="ctr">
              <a:buNone/>
              <a:defRPr sz="1799"/>
            </a:lvl3pPr>
            <a:lvl4pPr marL="1370889" indent="0" algn="ctr">
              <a:buNone/>
              <a:defRPr sz="1599"/>
            </a:lvl4pPr>
            <a:lvl5pPr marL="1827852" indent="0" algn="ctr">
              <a:buNone/>
              <a:defRPr sz="1599"/>
            </a:lvl5pPr>
            <a:lvl6pPr marL="2284812" indent="0" algn="ctr">
              <a:buNone/>
              <a:defRPr sz="1599"/>
            </a:lvl6pPr>
            <a:lvl7pPr marL="2741775" indent="0" algn="ctr">
              <a:buNone/>
              <a:defRPr sz="1599"/>
            </a:lvl7pPr>
            <a:lvl8pPr marL="3198740" indent="0" algn="ctr">
              <a:buNone/>
              <a:defRPr sz="1599"/>
            </a:lvl8pPr>
            <a:lvl9pPr marL="3655703" indent="0" algn="ctr">
              <a:buNone/>
              <a:defRPr sz="1599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grpSp>
        <p:nvGrpSpPr>
          <p:cNvPr id="7" name="Group 4">
            <a:extLst>
              <a:ext uri="{FF2B5EF4-FFF2-40B4-BE49-F238E27FC236}">
                <a16:creationId xmlns:a16="http://schemas.microsoft.com/office/drawing/2014/main" id="{70F54715-A93F-4896-93D9-0F87EC2FA633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4700788" y="689925"/>
            <a:ext cx="2793600" cy="681042"/>
            <a:chOff x="2071" y="1578"/>
            <a:chExt cx="2587" cy="631"/>
          </a:xfrm>
          <a:gradFill>
            <a:gsLst>
              <a:gs pos="50000">
                <a:srgbClr val="00E487"/>
              </a:gs>
              <a:gs pos="100000">
                <a:srgbClr val="1ECBD0"/>
              </a:gs>
            </a:gsLst>
            <a:lin ang="18900000" scaled="0"/>
          </a:gradFill>
        </p:grpSpPr>
        <p:sp>
          <p:nvSpPr>
            <p:cNvPr id="8" name="Freeform 5">
              <a:extLst>
                <a:ext uri="{FF2B5EF4-FFF2-40B4-BE49-F238E27FC236}">
                  <a16:creationId xmlns:a16="http://schemas.microsoft.com/office/drawing/2014/main" id="{846B7DFA-C5E8-4F62-AD8D-4DEE7917FD7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765" y="1728"/>
              <a:ext cx="244" cy="318"/>
            </a:xfrm>
            <a:custGeom>
              <a:avLst/>
              <a:gdLst>
                <a:gd name="T0" fmla="*/ 12 w 129"/>
                <a:gd name="T1" fmla="*/ 0 h 168"/>
                <a:gd name="T2" fmla="*/ 8 w 129"/>
                <a:gd name="T3" fmla="*/ 4 h 168"/>
                <a:gd name="T4" fmla="*/ 8 w 129"/>
                <a:gd name="T5" fmla="*/ 25 h 168"/>
                <a:gd name="T6" fmla="*/ 12 w 129"/>
                <a:gd name="T7" fmla="*/ 29 h 168"/>
                <a:gd name="T8" fmla="*/ 48 w 129"/>
                <a:gd name="T9" fmla="*/ 29 h 168"/>
                <a:gd name="T10" fmla="*/ 48 w 129"/>
                <a:gd name="T11" fmla="*/ 140 h 168"/>
                <a:gd name="T12" fmla="*/ 3 w 129"/>
                <a:gd name="T13" fmla="*/ 140 h 168"/>
                <a:gd name="T14" fmla="*/ 0 w 129"/>
                <a:gd name="T15" fmla="*/ 143 h 168"/>
                <a:gd name="T16" fmla="*/ 0 w 129"/>
                <a:gd name="T17" fmla="*/ 165 h 168"/>
                <a:gd name="T18" fmla="*/ 3 w 129"/>
                <a:gd name="T19" fmla="*/ 168 h 168"/>
                <a:gd name="T20" fmla="*/ 125 w 129"/>
                <a:gd name="T21" fmla="*/ 168 h 168"/>
                <a:gd name="T22" fmla="*/ 129 w 129"/>
                <a:gd name="T23" fmla="*/ 165 h 168"/>
                <a:gd name="T24" fmla="*/ 129 w 129"/>
                <a:gd name="T25" fmla="*/ 143 h 168"/>
                <a:gd name="T26" fmla="*/ 125 w 129"/>
                <a:gd name="T27" fmla="*/ 140 h 168"/>
                <a:gd name="T28" fmla="*/ 76 w 129"/>
                <a:gd name="T29" fmla="*/ 140 h 168"/>
                <a:gd name="T30" fmla="*/ 76 w 129"/>
                <a:gd name="T31" fmla="*/ 4 h 168"/>
                <a:gd name="T32" fmla="*/ 72 w 129"/>
                <a:gd name="T33" fmla="*/ 0 h 168"/>
                <a:gd name="T34" fmla="*/ 12 w 129"/>
                <a:gd name="T35" fmla="*/ 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29" h="168">
                  <a:moveTo>
                    <a:pt x="12" y="0"/>
                  </a:moveTo>
                  <a:cubicBezTo>
                    <a:pt x="9" y="0"/>
                    <a:pt x="8" y="1"/>
                    <a:pt x="8" y="4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8" y="27"/>
                    <a:pt x="9" y="29"/>
                    <a:pt x="12" y="29"/>
                  </a:cubicBezTo>
                  <a:cubicBezTo>
                    <a:pt x="48" y="29"/>
                    <a:pt x="48" y="29"/>
                    <a:pt x="48" y="29"/>
                  </a:cubicBezTo>
                  <a:cubicBezTo>
                    <a:pt x="48" y="140"/>
                    <a:pt x="48" y="140"/>
                    <a:pt x="48" y="140"/>
                  </a:cubicBezTo>
                  <a:cubicBezTo>
                    <a:pt x="3" y="140"/>
                    <a:pt x="3" y="140"/>
                    <a:pt x="3" y="140"/>
                  </a:cubicBezTo>
                  <a:cubicBezTo>
                    <a:pt x="1" y="140"/>
                    <a:pt x="0" y="141"/>
                    <a:pt x="0" y="143"/>
                  </a:cubicBezTo>
                  <a:cubicBezTo>
                    <a:pt x="0" y="165"/>
                    <a:pt x="0" y="165"/>
                    <a:pt x="0" y="165"/>
                  </a:cubicBezTo>
                  <a:cubicBezTo>
                    <a:pt x="0" y="167"/>
                    <a:pt x="1" y="168"/>
                    <a:pt x="3" y="168"/>
                  </a:cubicBezTo>
                  <a:cubicBezTo>
                    <a:pt x="125" y="168"/>
                    <a:pt x="125" y="168"/>
                    <a:pt x="125" y="168"/>
                  </a:cubicBezTo>
                  <a:cubicBezTo>
                    <a:pt x="128" y="168"/>
                    <a:pt x="129" y="167"/>
                    <a:pt x="129" y="165"/>
                  </a:cubicBezTo>
                  <a:cubicBezTo>
                    <a:pt x="129" y="143"/>
                    <a:pt x="129" y="143"/>
                    <a:pt x="129" y="143"/>
                  </a:cubicBezTo>
                  <a:cubicBezTo>
                    <a:pt x="129" y="141"/>
                    <a:pt x="128" y="140"/>
                    <a:pt x="125" y="140"/>
                  </a:cubicBezTo>
                  <a:cubicBezTo>
                    <a:pt x="76" y="140"/>
                    <a:pt x="76" y="140"/>
                    <a:pt x="76" y="140"/>
                  </a:cubicBezTo>
                  <a:cubicBezTo>
                    <a:pt x="76" y="4"/>
                    <a:pt x="76" y="4"/>
                    <a:pt x="76" y="4"/>
                  </a:cubicBezTo>
                  <a:cubicBezTo>
                    <a:pt x="76" y="1"/>
                    <a:pt x="75" y="0"/>
                    <a:pt x="72" y="0"/>
                  </a:cubicBezTo>
                  <a:lnTo>
                    <a:pt x="1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53" dirty="0"/>
            </a:p>
          </p:txBody>
        </p:sp>
        <p:sp>
          <p:nvSpPr>
            <p:cNvPr id="9" name="Freeform 6">
              <a:extLst>
                <a:ext uri="{FF2B5EF4-FFF2-40B4-BE49-F238E27FC236}">
                  <a16:creationId xmlns:a16="http://schemas.microsoft.com/office/drawing/2014/main" id="{6ABD64B8-C9CA-4D12-BB30-52ABBBA59E9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798" y="1728"/>
              <a:ext cx="244" cy="318"/>
            </a:xfrm>
            <a:custGeom>
              <a:avLst/>
              <a:gdLst>
                <a:gd name="T0" fmla="*/ 11 w 129"/>
                <a:gd name="T1" fmla="*/ 0 h 168"/>
                <a:gd name="T2" fmla="*/ 8 w 129"/>
                <a:gd name="T3" fmla="*/ 4 h 168"/>
                <a:gd name="T4" fmla="*/ 8 w 129"/>
                <a:gd name="T5" fmla="*/ 25 h 168"/>
                <a:gd name="T6" fmla="*/ 11 w 129"/>
                <a:gd name="T7" fmla="*/ 29 h 168"/>
                <a:gd name="T8" fmla="*/ 47 w 129"/>
                <a:gd name="T9" fmla="*/ 29 h 168"/>
                <a:gd name="T10" fmla="*/ 47 w 129"/>
                <a:gd name="T11" fmla="*/ 140 h 168"/>
                <a:gd name="T12" fmla="*/ 3 w 129"/>
                <a:gd name="T13" fmla="*/ 140 h 168"/>
                <a:gd name="T14" fmla="*/ 0 w 129"/>
                <a:gd name="T15" fmla="*/ 143 h 168"/>
                <a:gd name="T16" fmla="*/ 0 w 129"/>
                <a:gd name="T17" fmla="*/ 165 h 168"/>
                <a:gd name="T18" fmla="*/ 3 w 129"/>
                <a:gd name="T19" fmla="*/ 168 h 168"/>
                <a:gd name="T20" fmla="*/ 125 w 129"/>
                <a:gd name="T21" fmla="*/ 168 h 168"/>
                <a:gd name="T22" fmla="*/ 129 w 129"/>
                <a:gd name="T23" fmla="*/ 165 h 168"/>
                <a:gd name="T24" fmla="*/ 129 w 129"/>
                <a:gd name="T25" fmla="*/ 143 h 168"/>
                <a:gd name="T26" fmla="*/ 125 w 129"/>
                <a:gd name="T27" fmla="*/ 140 h 168"/>
                <a:gd name="T28" fmla="*/ 76 w 129"/>
                <a:gd name="T29" fmla="*/ 140 h 168"/>
                <a:gd name="T30" fmla="*/ 76 w 129"/>
                <a:gd name="T31" fmla="*/ 4 h 168"/>
                <a:gd name="T32" fmla="*/ 72 w 129"/>
                <a:gd name="T33" fmla="*/ 0 h 168"/>
                <a:gd name="T34" fmla="*/ 11 w 129"/>
                <a:gd name="T35" fmla="*/ 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29" h="168">
                  <a:moveTo>
                    <a:pt x="11" y="0"/>
                  </a:moveTo>
                  <a:cubicBezTo>
                    <a:pt x="9" y="0"/>
                    <a:pt x="8" y="1"/>
                    <a:pt x="8" y="4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8" y="27"/>
                    <a:pt x="9" y="29"/>
                    <a:pt x="11" y="29"/>
                  </a:cubicBezTo>
                  <a:cubicBezTo>
                    <a:pt x="47" y="29"/>
                    <a:pt x="47" y="29"/>
                    <a:pt x="47" y="29"/>
                  </a:cubicBezTo>
                  <a:cubicBezTo>
                    <a:pt x="47" y="140"/>
                    <a:pt x="47" y="140"/>
                    <a:pt x="47" y="140"/>
                  </a:cubicBezTo>
                  <a:cubicBezTo>
                    <a:pt x="3" y="140"/>
                    <a:pt x="3" y="140"/>
                    <a:pt x="3" y="140"/>
                  </a:cubicBezTo>
                  <a:cubicBezTo>
                    <a:pt x="1" y="140"/>
                    <a:pt x="0" y="141"/>
                    <a:pt x="0" y="143"/>
                  </a:cubicBezTo>
                  <a:cubicBezTo>
                    <a:pt x="0" y="165"/>
                    <a:pt x="0" y="165"/>
                    <a:pt x="0" y="165"/>
                  </a:cubicBezTo>
                  <a:cubicBezTo>
                    <a:pt x="0" y="167"/>
                    <a:pt x="1" y="168"/>
                    <a:pt x="3" y="168"/>
                  </a:cubicBezTo>
                  <a:cubicBezTo>
                    <a:pt x="125" y="168"/>
                    <a:pt x="125" y="168"/>
                    <a:pt x="125" y="168"/>
                  </a:cubicBezTo>
                  <a:cubicBezTo>
                    <a:pt x="128" y="168"/>
                    <a:pt x="129" y="167"/>
                    <a:pt x="129" y="165"/>
                  </a:cubicBezTo>
                  <a:cubicBezTo>
                    <a:pt x="129" y="143"/>
                    <a:pt x="129" y="143"/>
                    <a:pt x="129" y="143"/>
                  </a:cubicBezTo>
                  <a:cubicBezTo>
                    <a:pt x="129" y="141"/>
                    <a:pt x="127" y="140"/>
                    <a:pt x="125" y="140"/>
                  </a:cubicBezTo>
                  <a:cubicBezTo>
                    <a:pt x="76" y="140"/>
                    <a:pt x="76" y="140"/>
                    <a:pt x="76" y="140"/>
                  </a:cubicBezTo>
                  <a:cubicBezTo>
                    <a:pt x="76" y="4"/>
                    <a:pt x="76" y="4"/>
                    <a:pt x="76" y="4"/>
                  </a:cubicBezTo>
                  <a:cubicBezTo>
                    <a:pt x="75" y="1"/>
                    <a:pt x="74" y="0"/>
                    <a:pt x="72" y="0"/>
                  </a:cubicBezTo>
                  <a:lnTo>
                    <a:pt x="1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53" dirty="0"/>
            </a:p>
          </p:txBody>
        </p:sp>
        <p:sp>
          <p:nvSpPr>
            <p:cNvPr id="10" name="Freeform 7">
              <a:extLst>
                <a:ext uri="{FF2B5EF4-FFF2-40B4-BE49-F238E27FC236}">
                  <a16:creationId xmlns:a16="http://schemas.microsoft.com/office/drawing/2014/main" id="{B038732F-5EB5-436D-B40F-847E37FC095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361" y="1728"/>
              <a:ext cx="297" cy="464"/>
            </a:xfrm>
            <a:custGeom>
              <a:avLst/>
              <a:gdLst>
                <a:gd name="T0" fmla="*/ 132 w 157"/>
                <a:gd name="T1" fmla="*/ 0 h 245"/>
                <a:gd name="T2" fmla="*/ 127 w 157"/>
                <a:gd name="T3" fmla="*/ 3 h 245"/>
                <a:gd name="T4" fmla="*/ 127 w 157"/>
                <a:gd name="T5" fmla="*/ 3 h 245"/>
                <a:gd name="T6" fmla="*/ 79 w 157"/>
                <a:gd name="T7" fmla="*/ 128 h 245"/>
                <a:gd name="T8" fmla="*/ 30 w 157"/>
                <a:gd name="T9" fmla="*/ 4 h 245"/>
                <a:gd name="T10" fmla="*/ 25 w 157"/>
                <a:gd name="T11" fmla="*/ 0 h 245"/>
                <a:gd name="T12" fmla="*/ 4 w 157"/>
                <a:gd name="T13" fmla="*/ 0 h 245"/>
                <a:gd name="T14" fmla="*/ 0 w 157"/>
                <a:gd name="T15" fmla="*/ 3 h 245"/>
                <a:gd name="T16" fmla="*/ 1 w 157"/>
                <a:gd name="T17" fmla="*/ 6 h 245"/>
                <a:gd name="T18" fmla="*/ 1 w 157"/>
                <a:gd name="T19" fmla="*/ 6 h 245"/>
                <a:gd name="T20" fmla="*/ 1 w 157"/>
                <a:gd name="T21" fmla="*/ 6 h 245"/>
                <a:gd name="T22" fmla="*/ 64 w 157"/>
                <a:gd name="T23" fmla="*/ 168 h 245"/>
                <a:gd name="T24" fmla="*/ 59 w 157"/>
                <a:gd name="T25" fmla="*/ 182 h 245"/>
                <a:gd name="T26" fmla="*/ 48 w 157"/>
                <a:gd name="T27" fmla="*/ 205 h 245"/>
                <a:gd name="T28" fmla="*/ 38 w 157"/>
                <a:gd name="T29" fmla="*/ 215 h 245"/>
                <a:gd name="T30" fmla="*/ 30 w 157"/>
                <a:gd name="T31" fmla="*/ 217 h 245"/>
                <a:gd name="T32" fmla="*/ 26 w 157"/>
                <a:gd name="T33" fmla="*/ 216 h 245"/>
                <a:gd name="T34" fmla="*/ 14 w 157"/>
                <a:gd name="T35" fmla="*/ 213 h 245"/>
                <a:gd name="T36" fmla="*/ 7 w 157"/>
                <a:gd name="T37" fmla="*/ 210 h 245"/>
                <a:gd name="T38" fmla="*/ 3 w 157"/>
                <a:gd name="T39" fmla="*/ 215 h 245"/>
                <a:gd name="T40" fmla="*/ 3 w 157"/>
                <a:gd name="T41" fmla="*/ 233 h 245"/>
                <a:gd name="T42" fmla="*/ 3 w 157"/>
                <a:gd name="T43" fmla="*/ 233 h 245"/>
                <a:gd name="T44" fmla="*/ 7 w 157"/>
                <a:gd name="T45" fmla="*/ 240 h 245"/>
                <a:gd name="T46" fmla="*/ 32 w 157"/>
                <a:gd name="T47" fmla="*/ 245 h 245"/>
                <a:gd name="T48" fmla="*/ 54 w 157"/>
                <a:gd name="T49" fmla="*/ 238 h 245"/>
                <a:gd name="T50" fmla="*/ 73 w 157"/>
                <a:gd name="T51" fmla="*/ 220 h 245"/>
                <a:gd name="T52" fmla="*/ 79 w 157"/>
                <a:gd name="T53" fmla="*/ 208 h 245"/>
                <a:gd name="T54" fmla="*/ 156 w 157"/>
                <a:gd name="T55" fmla="*/ 6 h 245"/>
                <a:gd name="T56" fmla="*/ 157 w 157"/>
                <a:gd name="T57" fmla="*/ 3 h 245"/>
                <a:gd name="T58" fmla="*/ 153 w 157"/>
                <a:gd name="T59" fmla="*/ 0 h 245"/>
                <a:gd name="T60" fmla="*/ 132 w 157"/>
                <a:gd name="T61" fmla="*/ 0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57" h="245">
                  <a:moveTo>
                    <a:pt x="132" y="0"/>
                  </a:moveTo>
                  <a:cubicBezTo>
                    <a:pt x="129" y="0"/>
                    <a:pt x="128" y="1"/>
                    <a:pt x="127" y="3"/>
                  </a:cubicBezTo>
                  <a:cubicBezTo>
                    <a:pt x="127" y="3"/>
                    <a:pt x="127" y="3"/>
                    <a:pt x="127" y="3"/>
                  </a:cubicBezTo>
                  <a:cubicBezTo>
                    <a:pt x="79" y="128"/>
                    <a:pt x="79" y="128"/>
                    <a:pt x="79" y="128"/>
                  </a:cubicBezTo>
                  <a:cubicBezTo>
                    <a:pt x="30" y="4"/>
                    <a:pt x="30" y="4"/>
                    <a:pt x="30" y="4"/>
                  </a:cubicBezTo>
                  <a:cubicBezTo>
                    <a:pt x="29" y="1"/>
                    <a:pt x="28" y="0"/>
                    <a:pt x="25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1"/>
                    <a:pt x="0" y="3"/>
                  </a:cubicBezTo>
                  <a:cubicBezTo>
                    <a:pt x="0" y="4"/>
                    <a:pt x="1" y="5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64" y="168"/>
                    <a:pt x="64" y="168"/>
                    <a:pt x="64" y="168"/>
                  </a:cubicBezTo>
                  <a:cubicBezTo>
                    <a:pt x="59" y="182"/>
                    <a:pt x="59" y="182"/>
                    <a:pt x="59" y="182"/>
                  </a:cubicBezTo>
                  <a:cubicBezTo>
                    <a:pt x="57" y="187"/>
                    <a:pt x="53" y="199"/>
                    <a:pt x="48" y="205"/>
                  </a:cubicBezTo>
                  <a:cubicBezTo>
                    <a:pt x="44" y="211"/>
                    <a:pt x="42" y="213"/>
                    <a:pt x="38" y="215"/>
                  </a:cubicBezTo>
                  <a:cubicBezTo>
                    <a:pt x="35" y="216"/>
                    <a:pt x="33" y="217"/>
                    <a:pt x="30" y="217"/>
                  </a:cubicBezTo>
                  <a:cubicBezTo>
                    <a:pt x="28" y="217"/>
                    <a:pt x="27" y="217"/>
                    <a:pt x="26" y="216"/>
                  </a:cubicBezTo>
                  <a:cubicBezTo>
                    <a:pt x="22" y="216"/>
                    <a:pt x="18" y="214"/>
                    <a:pt x="14" y="213"/>
                  </a:cubicBezTo>
                  <a:cubicBezTo>
                    <a:pt x="11" y="212"/>
                    <a:pt x="9" y="210"/>
                    <a:pt x="7" y="210"/>
                  </a:cubicBezTo>
                  <a:cubicBezTo>
                    <a:pt x="5" y="210"/>
                    <a:pt x="3" y="212"/>
                    <a:pt x="3" y="215"/>
                  </a:cubicBezTo>
                  <a:cubicBezTo>
                    <a:pt x="3" y="233"/>
                    <a:pt x="3" y="233"/>
                    <a:pt x="3" y="233"/>
                  </a:cubicBezTo>
                  <a:cubicBezTo>
                    <a:pt x="3" y="233"/>
                    <a:pt x="3" y="233"/>
                    <a:pt x="3" y="233"/>
                  </a:cubicBezTo>
                  <a:cubicBezTo>
                    <a:pt x="3" y="236"/>
                    <a:pt x="4" y="238"/>
                    <a:pt x="7" y="240"/>
                  </a:cubicBezTo>
                  <a:cubicBezTo>
                    <a:pt x="15" y="243"/>
                    <a:pt x="21" y="245"/>
                    <a:pt x="32" y="245"/>
                  </a:cubicBezTo>
                  <a:cubicBezTo>
                    <a:pt x="41" y="244"/>
                    <a:pt x="47" y="242"/>
                    <a:pt x="54" y="238"/>
                  </a:cubicBezTo>
                  <a:cubicBezTo>
                    <a:pt x="61" y="233"/>
                    <a:pt x="67" y="227"/>
                    <a:pt x="73" y="220"/>
                  </a:cubicBezTo>
                  <a:cubicBezTo>
                    <a:pt x="75" y="216"/>
                    <a:pt x="77" y="212"/>
                    <a:pt x="79" y="208"/>
                  </a:cubicBezTo>
                  <a:cubicBezTo>
                    <a:pt x="83" y="200"/>
                    <a:pt x="144" y="40"/>
                    <a:pt x="156" y="6"/>
                  </a:cubicBezTo>
                  <a:cubicBezTo>
                    <a:pt x="157" y="5"/>
                    <a:pt x="157" y="4"/>
                    <a:pt x="157" y="3"/>
                  </a:cubicBezTo>
                  <a:cubicBezTo>
                    <a:pt x="157" y="1"/>
                    <a:pt x="155" y="0"/>
                    <a:pt x="153" y="0"/>
                  </a:cubicBezTo>
                  <a:lnTo>
                    <a:pt x="13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53" dirty="0"/>
            </a:p>
          </p:txBody>
        </p:sp>
        <p:sp>
          <p:nvSpPr>
            <p:cNvPr id="11" name="Freeform 8">
              <a:extLst>
                <a:ext uri="{FF2B5EF4-FFF2-40B4-BE49-F238E27FC236}">
                  <a16:creationId xmlns:a16="http://schemas.microsoft.com/office/drawing/2014/main" id="{B2C29C81-DF56-4D2E-89D6-7B7333393C3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457" y="1726"/>
              <a:ext cx="263" cy="322"/>
            </a:xfrm>
            <a:custGeom>
              <a:avLst/>
              <a:gdLst>
                <a:gd name="T0" fmla="*/ 28 w 139"/>
                <a:gd name="T1" fmla="*/ 21 h 170"/>
                <a:gd name="T2" fmla="*/ 28 w 139"/>
                <a:gd name="T3" fmla="*/ 6 h 170"/>
                <a:gd name="T4" fmla="*/ 25 w 139"/>
                <a:gd name="T5" fmla="*/ 3 h 170"/>
                <a:gd name="T6" fmla="*/ 4 w 139"/>
                <a:gd name="T7" fmla="*/ 3 h 170"/>
                <a:gd name="T8" fmla="*/ 0 w 139"/>
                <a:gd name="T9" fmla="*/ 6 h 170"/>
                <a:gd name="T10" fmla="*/ 0 w 139"/>
                <a:gd name="T11" fmla="*/ 167 h 170"/>
                <a:gd name="T12" fmla="*/ 4 w 139"/>
                <a:gd name="T13" fmla="*/ 170 h 170"/>
                <a:gd name="T14" fmla="*/ 25 w 139"/>
                <a:gd name="T15" fmla="*/ 170 h 170"/>
                <a:gd name="T16" fmla="*/ 28 w 139"/>
                <a:gd name="T17" fmla="*/ 167 h 170"/>
                <a:gd name="T18" fmla="*/ 28 w 139"/>
                <a:gd name="T19" fmla="*/ 68 h 170"/>
                <a:gd name="T20" fmla="*/ 70 w 139"/>
                <a:gd name="T21" fmla="*/ 28 h 170"/>
                <a:gd name="T22" fmla="*/ 111 w 139"/>
                <a:gd name="T23" fmla="*/ 68 h 170"/>
                <a:gd name="T24" fmla="*/ 111 w 139"/>
                <a:gd name="T25" fmla="*/ 167 h 170"/>
                <a:gd name="T26" fmla="*/ 111 w 139"/>
                <a:gd name="T27" fmla="*/ 167 h 170"/>
                <a:gd name="T28" fmla="*/ 114 w 139"/>
                <a:gd name="T29" fmla="*/ 170 h 170"/>
                <a:gd name="T30" fmla="*/ 136 w 139"/>
                <a:gd name="T31" fmla="*/ 170 h 170"/>
                <a:gd name="T32" fmla="*/ 139 w 139"/>
                <a:gd name="T33" fmla="*/ 167 h 170"/>
                <a:gd name="T34" fmla="*/ 139 w 139"/>
                <a:gd name="T35" fmla="*/ 68 h 170"/>
                <a:gd name="T36" fmla="*/ 139 w 139"/>
                <a:gd name="T37" fmla="*/ 68 h 170"/>
                <a:gd name="T38" fmla="*/ 139 w 139"/>
                <a:gd name="T39" fmla="*/ 68 h 170"/>
                <a:gd name="T40" fmla="*/ 120 w 139"/>
                <a:gd name="T41" fmla="*/ 20 h 170"/>
                <a:gd name="T42" fmla="*/ 70 w 139"/>
                <a:gd name="T43" fmla="*/ 0 h 170"/>
                <a:gd name="T44" fmla="*/ 28 w 139"/>
                <a:gd name="T45" fmla="*/ 21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39" h="170">
                  <a:moveTo>
                    <a:pt x="28" y="21"/>
                  </a:moveTo>
                  <a:cubicBezTo>
                    <a:pt x="28" y="6"/>
                    <a:pt x="28" y="6"/>
                    <a:pt x="28" y="6"/>
                  </a:cubicBezTo>
                  <a:cubicBezTo>
                    <a:pt x="28" y="4"/>
                    <a:pt x="27" y="3"/>
                    <a:pt x="25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1" y="3"/>
                    <a:pt x="0" y="4"/>
                    <a:pt x="0" y="6"/>
                  </a:cubicBezTo>
                  <a:cubicBezTo>
                    <a:pt x="0" y="167"/>
                    <a:pt x="0" y="167"/>
                    <a:pt x="0" y="167"/>
                  </a:cubicBezTo>
                  <a:cubicBezTo>
                    <a:pt x="0" y="169"/>
                    <a:pt x="1" y="170"/>
                    <a:pt x="4" y="170"/>
                  </a:cubicBezTo>
                  <a:cubicBezTo>
                    <a:pt x="25" y="170"/>
                    <a:pt x="25" y="170"/>
                    <a:pt x="25" y="170"/>
                  </a:cubicBezTo>
                  <a:cubicBezTo>
                    <a:pt x="27" y="170"/>
                    <a:pt x="28" y="169"/>
                    <a:pt x="28" y="167"/>
                  </a:cubicBezTo>
                  <a:cubicBezTo>
                    <a:pt x="28" y="68"/>
                    <a:pt x="28" y="68"/>
                    <a:pt x="28" y="68"/>
                  </a:cubicBezTo>
                  <a:cubicBezTo>
                    <a:pt x="28" y="49"/>
                    <a:pt x="42" y="28"/>
                    <a:pt x="70" y="28"/>
                  </a:cubicBezTo>
                  <a:cubicBezTo>
                    <a:pt x="97" y="28"/>
                    <a:pt x="111" y="49"/>
                    <a:pt x="111" y="68"/>
                  </a:cubicBezTo>
                  <a:cubicBezTo>
                    <a:pt x="111" y="167"/>
                    <a:pt x="111" y="167"/>
                    <a:pt x="111" y="167"/>
                  </a:cubicBezTo>
                  <a:cubicBezTo>
                    <a:pt x="111" y="167"/>
                    <a:pt x="111" y="167"/>
                    <a:pt x="111" y="167"/>
                  </a:cubicBezTo>
                  <a:cubicBezTo>
                    <a:pt x="111" y="169"/>
                    <a:pt x="112" y="170"/>
                    <a:pt x="114" y="170"/>
                  </a:cubicBezTo>
                  <a:cubicBezTo>
                    <a:pt x="136" y="170"/>
                    <a:pt x="136" y="170"/>
                    <a:pt x="136" y="170"/>
                  </a:cubicBezTo>
                  <a:cubicBezTo>
                    <a:pt x="138" y="170"/>
                    <a:pt x="139" y="169"/>
                    <a:pt x="139" y="167"/>
                  </a:cubicBezTo>
                  <a:cubicBezTo>
                    <a:pt x="139" y="68"/>
                    <a:pt x="139" y="68"/>
                    <a:pt x="139" y="68"/>
                  </a:cubicBezTo>
                  <a:cubicBezTo>
                    <a:pt x="139" y="68"/>
                    <a:pt x="139" y="68"/>
                    <a:pt x="139" y="68"/>
                  </a:cubicBezTo>
                  <a:cubicBezTo>
                    <a:pt x="139" y="68"/>
                    <a:pt x="139" y="68"/>
                    <a:pt x="139" y="68"/>
                  </a:cubicBezTo>
                  <a:cubicBezTo>
                    <a:pt x="139" y="51"/>
                    <a:pt x="133" y="35"/>
                    <a:pt x="120" y="20"/>
                  </a:cubicBezTo>
                  <a:cubicBezTo>
                    <a:pt x="109" y="7"/>
                    <a:pt x="88" y="0"/>
                    <a:pt x="70" y="0"/>
                  </a:cubicBezTo>
                  <a:cubicBezTo>
                    <a:pt x="41" y="0"/>
                    <a:pt x="28" y="21"/>
                    <a:pt x="28" y="2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53" dirty="0"/>
            </a:p>
          </p:txBody>
        </p:sp>
        <p:sp>
          <p:nvSpPr>
            <p:cNvPr id="12" name="Freeform 9">
              <a:extLst>
                <a:ext uri="{FF2B5EF4-FFF2-40B4-BE49-F238E27FC236}">
                  <a16:creationId xmlns:a16="http://schemas.microsoft.com/office/drawing/2014/main" id="{B38DB0D8-2A95-458B-BC03-75E42A03A8C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264" y="1724"/>
              <a:ext cx="246" cy="328"/>
            </a:xfrm>
            <a:custGeom>
              <a:avLst/>
              <a:gdLst>
                <a:gd name="T0" fmla="*/ 4 w 130"/>
                <a:gd name="T1" fmla="*/ 48 h 173"/>
                <a:gd name="T2" fmla="*/ 56 w 130"/>
                <a:gd name="T3" fmla="*/ 97 h 173"/>
                <a:gd name="T4" fmla="*/ 57 w 130"/>
                <a:gd name="T5" fmla="*/ 98 h 173"/>
                <a:gd name="T6" fmla="*/ 101 w 130"/>
                <a:gd name="T7" fmla="*/ 124 h 173"/>
                <a:gd name="T8" fmla="*/ 66 w 130"/>
                <a:gd name="T9" fmla="*/ 146 h 173"/>
                <a:gd name="T10" fmla="*/ 30 w 130"/>
                <a:gd name="T11" fmla="*/ 118 h 173"/>
                <a:gd name="T12" fmla="*/ 26 w 130"/>
                <a:gd name="T13" fmla="*/ 114 h 173"/>
                <a:gd name="T14" fmla="*/ 5 w 130"/>
                <a:gd name="T15" fmla="*/ 114 h 173"/>
                <a:gd name="T16" fmla="*/ 0 w 130"/>
                <a:gd name="T17" fmla="*/ 118 h 173"/>
                <a:gd name="T18" fmla="*/ 65 w 130"/>
                <a:gd name="T19" fmla="*/ 173 h 173"/>
                <a:gd name="T20" fmla="*/ 130 w 130"/>
                <a:gd name="T21" fmla="*/ 120 h 173"/>
                <a:gd name="T22" fmla="*/ 72 w 130"/>
                <a:gd name="T23" fmla="*/ 74 h 173"/>
                <a:gd name="T24" fmla="*/ 32 w 130"/>
                <a:gd name="T25" fmla="*/ 48 h 173"/>
                <a:gd name="T26" fmla="*/ 63 w 130"/>
                <a:gd name="T27" fmla="*/ 27 h 173"/>
                <a:gd name="T28" fmla="*/ 97 w 130"/>
                <a:gd name="T29" fmla="*/ 49 h 173"/>
                <a:gd name="T30" fmla="*/ 102 w 130"/>
                <a:gd name="T31" fmla="*/ 53 h 173"/>
                <a:gd name="T32" fmla="*/ 120 w 130"/>
                <a:gd name="T33" fmla="*/ 53 h 173"/>
                <a:gd name="T34" fmla="*/ 125 w 130"/>
                <a:gd name="T35" fmla="*/ 48 h 173"/>
                <a:gd name="T36" fmla="*/ 63 w 130"/>
                <a:gd name="T37" fmla="*/ 0 h 173"/>
                <a:gd name="T38" fmla="*/ 4 w 130"/>
                <a:gd name="T39" fmla="*/ 48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30" h="173">
                  <a:moveTo>
                    <a:pt x="4" y="48"/>
                  </a:moveTo>
                  <a:cubicBezTo>
                    <a:pt x="4" y="77"/>
                    <a:pt x="19" y="91"/>
                    <a:pt x="56" y="97"/>
                  </a:cubicBezTo>
                  <a:cubicBezTo>
                    <a:pt x="57" y="98"/>
                    <a:pt x="57" y="98"/>
                    <a:pt x="57" y="98"/>
                  </a:cubicBezTo>
                  <a:cubicBezTo>
                    <a:pt x="83" y="102"/>
                    <a:pt x="101" y="105"/>
                    <a:pt x="101" y="124"/>
                  </a:cubicBezTo>
                  <a:cubicBezTo>
                    <a:pt x="101" y="139"/>
                    <a:pt x="83" y="146"/>
                    <a:pt x="66" y="146"/>
                  </a:cubicBezTo>
                  <a:cubicBezTo>
                    <a:pt x="46" y="146"/>
                    <a:pt x="33" y="136"/>
                    <a:pt x="30" y="118"/>
                  </a:cubicBezTo>
                  <a:cubicBezTo>
                    <a:pt x="30" y="116"/>
                    <a:pt x="29" y="114"/>
                    <a:pt x="26" y="114"/>
                  </a:cubicBezTo>
                  <a:cubicBezTo>
                    <a:pt x="5" y="114"/>
                    <a:pt x="5" y="114"/>
                    <a:pt x="5" y="114"/>
                  </a:cubicBezTo>
                  <a:cubicBezTo>
                    <a:pt x="2" y="114"/>
                    <a:pt x="0" y="116"/>
                    <a:pt x="0" y="118"/>
                  </a:cubicBezTo>
                  <a:cubicBezTo>
                    <a:pt x="0" y="150"/>
                    <a:pt x="27" y="173"/>
                    <a:pt x="65" y="173"/>
                  </a:cubicBezTo>
                  <a:cubicBezTo>
                    <a:pt x="104" y="173"/>
                    <a:pt x="130" y="151"/>
                    <a:pt x="130" y="120"/>
                  </a:cubicBezTo>
                  <a:cubicBezTo>
                    <a:pt x="130" y="86"/>
                    <a:pt x="100" y="79"/>
                    <a:pt x="72" y="74"/>
                  </a:cubicBezTo>
                  <a:cubicBezTo>
                    <a:pt x="37" y="68"/>
                    <a:pt x="32" y="58"/>
                    <a:pt x="32" y="48"/>
                  </a:cubicBezTo>
                  <a:cubicBezTo>
                    <a:pt x="32" y="32"/>
                    <a:pt x="49" y="27"/>
                    <a:pt x="63" y="27"/>
                  </a:cubicBezTo>
                  <a:cubicBezTo>
                    <a:pt x="82" y="27"/>
                    <a:pt x="94" y="34"/>
                    <a:pt x="97" y="49"/>
                  </a:cubicBezTo>
                  <a:cubicBezTo>
                    <a:pt x="98" y="51"/>
                    <a:pt x="98" y="53"/>
                    <a:pt x="102" y="53"/>
                  </a:cubicBezTo>
                  <a:cubicBezTo>
                    <a:pt x="120" y="53"/>
                    <a:pt x="120" y="53"/>
                    <a:pt x="120" y="53"/>
                  </a:cubicBezTo>
                  <a:cubicBezTo>
                    <a:pt x="123" y="53"/>
                    <a:pt x="125" y="51"/>
                    <a:pt x="125" y="48"/>
                  </a:cubicBezTo>
                  <a:cubicBezTo>
                    <a:pt x="125" y="19"/>
                    <a:pt x="100" y="0"/>
                    <a:pt x="63" y="0"/>
                  </a:cubicBezTo>
                  <a:cubicBezTo>
                    <a:pt x="22" y="0"/>
                    <a:pt x="4" y="25"/>
                    <a:pt x="4" y="4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53" dirty="0"/>
            </a:p>
          </p:txBody>
        </p:sp>
        <p:sp>
          <p:nvSpPr>
            <p:cNvPr id="13" name="Freeform 10">
              <a:extLst>
                <a:ext uri="{FF2B5EF4-FFF2-40B4-BE49-F238E27FC236}">
                  <a16:creationId xmlns:a16="http://schemas.microsoft.com/office/drawing/2014/main" id="{285FBA9D-B6C7-4BE7-90DC-3572BFC9530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062" y="1722"/>
              <a:ext cx="312" cy="474"/>
            </a:xfrm>
            <a:custGeom>
              <a:avLst/>
              <a:gdLst>
                <a:gd name="T0" fmla="*/ 67 w 165"/>
                <a:gd name="T1" fmla="*/ 0 h 250"/>
                <a:gd name="T2" fmla="*/ 0 w 165"/>
                <a:gd name="T3" fmla="*/ 86 h 250"/>
                <a:gd name="T4" fmla="*/ 82 w 165"/>
                <a:gd name="T5" fmla="*/ 174 h 250"/>
                <a:gd name="T6" fmla="*/ 137 w 165"/>
                <a:gd name="T7" fmla="*/ 152 h 250"/>
                <a:gd name="T8" fmla="*/ 137 w 165"/>
                <a:gd name="T9" fmla="*/ 173 h 250"/>
                <a:gd name="T10" fmla="*/ 89 w 165"/>
                <a:gd name="T11" fmla="*/ 222 h 250"/>
                <a:gd name="T12" fmla="*/ 48 w 165"/>
                <a:gd name="T13" fmla="*/ 194 h 250"/>
                <a:gd name="T14" fmla="*/ 43 w 165"/>
                <a:gd name="T15" fmla="*/ 190 h 250"/>
                <a:gd name="T16" fmla="*/ 24 w 165"/>
                <a:gd name="T17" fmla="*/ 190 h 250"/>
                <a:gd name="T18" fmla="*/ 19 w 165"/>
                <a:gd name="T19" fmla="*/ 195 h 250"/>
                <a:gd name="T20" fmla="*/ 89 w 165"/>
                <a:gd name="T21" fmla="*/ 250 h 250"/>
                <a:gd name="T22" fmla="*/ 165 w 165"/>
                <a:gd name="T23" fmla="*/ 174 h 250"/>
                <a:gd name="T24" fmla="*/ 165 w 165"/>
                <a:gd name="T25" fmla="*/ 7 h 250"/>
                <a:gd name="T26" fmla="*/ 162 w 165"/>
                <a:gd name="T27" fmla="*/ 4 h 250"/>
                <a:gd name="T28" fmla="*/ 140 w 165"/>
                <a:gd name="T29" fmla="*/ 4 h 250"/>
                <a:gd name="T30" fmla="*/ 137 w 165"/>
                <a:gd name="T31" fmla="*/ 7 h 250"/>
                <a:gd name="T32" fmla="*/ 137 w 165"/>
                <a:gd name="T33" fmla="*/ 21 h 250"/>
                <a:gd name="T34" fmla="*/ 99 w 165"/>
                <a:gd name="T35" fmla="*/ 0 h 250"/>
                <a:gd name="T36" fmla="*/ 96 w 165"/>
                <a:gd name="T37" fmla="*/ 3 h 250"/>
                <a:gd name="T38" fmla="*/ 96 w 165"/>
                <a:gd name="T39" fmla="*/ 28 h 250"/>
                <a:gd name="T40" fmla="*/ 97 w 165"/>
                <a:gd name="T41" fmla="*/ 31 h 250"/>
                <a:gd name="T42" fmla="*/ 138 w 165"/>
                <a:gd name="T43" fmla="*/ 87 h 250"/>
                <a:gd name="T44" fmla="*/ 83 w 165"/>
                <a:gd name="T45" fmla="*/ 146 h 250"/>
                <a:gd name="T46" fmla="*/ 29 w 165"/>
                <a:gd name="T47" fmla="*/ 87 h 250"/>
                <a:gd name="T48" fmla="*/ 68 w 165"/>
                <a:gd name="T49" fmla="*/ 31 h 250"/>
                <a:gd name="T50" fmla="*/ 70 w 165"/>
                <a:gd name="T51" fmla="*/ 29 h 250"/>
                <a:gd name="T52" fmla="*/ 70 w 165"/>
                <a:gd name="T53" fmla="*/ 3 h 250"/>
                <a:gd name="T54" fmla="*/ 67 w 165"/>
                <a:gd name="T55" fmla="*/ 0 h 250"/>
                <a:gd name="T56" fmla="*/ 67 w 165"/>
                <a:gd name="T57" fmla="*/ 0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65" h="250">
                  <a:moveTo>
                    <a:pt x="67" y="0"/>
                  </a:moveTo>
                  <a:cubicBezTo>
                    <a:pt x="29" y="8"/>
                    <a:pt x="0" y="44"/>
                    <a:pt x="0" y="86"/>
                  </a:cubicBezTo>
                  <a:cubicBezTo>
                    <a:pt x="0" y="135"/>
                    <a:pt x="37" y="174"/>
                    <a:pt x="82" y="174"/>
                  </a:cubicBezTo>
                  <a:cubicBezTo>
                    <a:pt x="103" y="174"/>
                    <a:pt x="122" y="166"/>
                    <a:pt x="137" y="152"/>
                  </a:cubicBezTo>
                  <a:cubicBezTo>
                    <a:pt x="137" y="173"/>
                    <a:pt x="137" y="173"/>
                    <a:pt x="137" y="173"/>
                  </a:cubicBezTo>
                  <a:cubicBezTo>
                    <a:pt x="137" y="205"/>
                    <a:pt x="120" y="222"/>
                    <a:pt x="89" y="222"/>
                  </a:cubicBezTo>
                  <a:cubicBezTo>
                    <a:pt x="66" y="222"/>
                    <a:pt x="52" y="213"/>
                    <a:pt x="48" y="194"/>
                  </a:cubicBezTo>
                  <a:cubicBezTo>
                    <a:pt x="47" y="192"/>
                    <a:pt x="46" y="190"/>
                    <a:pt x="43" y="190"/>
                  </a:cubicBezTo>
                  <a:cubicBezTo>
                    <a:pt x="24" y="190"/>
                    <a:pt x="24" y="190"/>
                    <a:pt x="24" y="190"/>
                  </a:cubicBezTo>
                  <a:cubicBezTo>
                    <a:pt x="21" y="190"/>
                    <a:pt x="19" y="192"/>
                    <a:pt x="19" y="195"/>
                  </a:cubicBezTo>
                  <a:cubicBezTo>
                    <a:pt x="22" y="228"/>
                    <a:pt x="51" y="250"/>
                    <a:pt x="89" y="250"/>
                  </a:cubicBezTo>
                  <a:cubicBezTo>
                    <a:pt x="135" y="250"/>
                    <a:pt x="165" y="219"/>
                    <a:pt x="165" y="174"/>
                  </a:cubicBezTo>
                  <a:cubicBezTo>
                    <a:pt x="165" y="7"/>
                    <a:pt x="165" y="7"/>
                    <a:pt x="165" y="7"/>
                  </a:cubicBezTo>
                  <a:cubicBezTo>
                    <a:pt x="165" y="5"/>
                    <a:pt x="164" y="4"/>
                    <a:pt x="162" y="4"/>
                  </a:cubicBezTo>
                  <a:cubicBezTo>
                    <a:pt x="140" y="4"/>
                    <a:pt x="140" y="4"/>
                    <a:pt x="140" y="4"/>
                  </a:cubicBezTo>
                  <a:cubicBezTo>
                    <a:pt x="138" y="4"/>
                    <a:pt x="137" y="5"/>
                    <a:pt x="137" y="7"/>
                  </a:cubicBezTo>
                  <a:cubicBezTo>
                    <a:pt x="137" y="21"/>
                    <a:pt x="137" y="21"/>
                    <a:pt x="137" y="21"/>
                  </a:cubicBezTo>
                  <a:cubicBezTo>
                    <a:pt x="126" y="11"/>
                    <a:pt x="113" y="4"/>
                    <a:pt x="99" y="0"/>
                  </a:cubicBezTo>
                  <a:cubicBezTo>
                    <a:pt x="97" y="0"/>
                    <a:pt x="96" y="1"/>
                    <a:pt x="96" y="3"/>
                  </a:cubicBezTo>
                  <a:cubicBezTo>
                    <a:pt x="96" y="28"/>
                    <a:pt x="96" y="28"/>
                    <a:pt x="96" y="28"/>
                  </a:cubicBezTo>
                  <a:cubicBezTo>
                    <a:pt x="96" y="29"/>
                    <a:pt x="96" y="30"/>
                    <a:pt x="97" y="31"/>
                  </a:cubicBezTo>
                  <a:cubicBezTo>
                    <a:pt x="121" y="37"/>
                    <a:pt x="138" y="60"/>
                    <a:pt x="138" y="87"/>
                  </a:cubicBezTo>
                  <a:cubicBezTo>
                    <a:pt x="138" y="119"/>
                    <a:pt x="114" y="146"/>
                    <a:pt x="83" y="146"/>
                  </a:cubicBezTo>
                  <a:cubicBezTo>
                    <a:pt x="53" y="146"/>
                    <a:pt x="29" y="119"/>
                    <a:pt x="29" y="87"/>
                  </a:cubicBezTo>
                  <a:cubicBezTo>
                    <a:pt x="29" y="61"/>
                    <a:pt x="45" y="38"/>
                    <a:pt x="68" y="31"/>
                  </a:cubicBezTo>
                  <a:cubicBezTo>
                    <a:pt x="69" y="31"/>
                    <a:pt x="70" y="30"/>
                    <a:pt x="70" y="29"/>
                  </a:cubicBezTo>
                  <a:cubicBezTo>
                    <a:pt x="70" y="3"/>
                    <a:pt x="70" y="3"/>
                    <a:pt x="70" y="3"/>
                  </a:cubicBezTo>
                  <a:cubicBezTo>
                    <a:pt x="70" y="1"/>
                    <a:pt x="69" y="0"/>
                    <a:pt x="67" y="0"/>
                  </a:cubicBezTo>
                  <a:cubicBezTo>
                    <a:pt x="67" y="0"/>
                    <a:pt x="67" y="0"/>
                    <a:pt x="6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53" dirty="0"/>
            </a:p>
          </p:txBody>
        </p:sp>
        <p:sp>
          <p:nvSpPr>
            <p:cNvPr id="14" name="Oval 11">
              <a:extLst>
                <a:ext uri="{FF2B5EF4-FFF2-40B4-BE49-F238E27FC236}">
                  <a16:creationId xmlns:a16="http://schemas.microsoft.com/office/drawing/2014/main" id="{48DD9144-12C1-4B89-9F6D-92B4361D96B3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2843" y="1589"/>
              <a:ext cx="87" cy="8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53" dirty="0"/>
            </a:p>
          </p:txBody>
        </p:sp>
        <p:sp>
          <p:nvSpPr>
            <p:cNvPr id="15" name="Oval 12">
              <a:extLst>
                <a:ext uri="{FF2B5EF4-FFF2-40B4-BE49-F238E27FC236}">
                  <a16:creationId xmlns:a16="http://schemas.microsoft.com/office/drawing/2014/main" id="{01B98C09-7AAE-43C7-82DE-9DB278B02F42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873" y="1589"/>
              <a:ext cx="87" cy="8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53" dirty="0"/>
            </a:p>
          </p:txBody>
        </p:sp>
        <p:sp>
          <p:nvSpPr>
            <p:cNvPr id="16" name="Freeform 13">
              <a:extLst>
                <a:ext uri="{FF2B5EF4-FFF2-40B4-BE49-F238E27FC236}">
                  <a16:creationId xmlns:a16="http://schemas.microsoft.com/office/drawing/2014/main" id="{DF4FD3F7-7AD2-4CA4-8D7C-34E6C136A5E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062" y="1584"/>
              <a:ext cx="242" cy="462"/>
            </a:xfrm>
            <a:custGeom>
              <a:avLst/>
              <a:gdLst>
                <a:gd name="T0" fmla="*/ 39 w 128"/>
                <a:gd name="T1" fmla="*/ 55 h 244"/>
                <a:gd name="T2" fmla="*/ 39 w 128"/>
                <a:gd name="T3" fmla="*/ 76 h 244"/>
                <a:gd name="T4" fmla="*/ 4 w 128"/>
                <a:gd name="T5" fmla="*/ 76 h 244"/>
                <a:gd name="T6" fmla="*/ 0 w 128"/>
                <a:gd name="T7" fmla="*/ 81 h 244"/>
                <a:gd name="T8" fmla="*/ 0 w 128"/>
                <a:gd name="T9" fmla="*/ 99 h 244"/>
                <a:gd name="T10" fmla="*/ 4 w 128"/>
                <a:gd name="T11" fmla="*/ 103 h 244"/>
                <a:gd name="T12" fmla="*/ 39 w 128"/>
                <a:gd name="T13" fmla="*/ 103 h 244"/>
                <a:gd name="T14" fmla="*/ 39 w 128"/>
                <a:gd name="T15" fmla="*/ 239 h 244"/>
                <a:gd name="T16" fmla="*/ 44 w 128"/>
                <a:gd name="T17" fmla="*/ 244 h 244"/>
                <a:gd name="T18" fmla="*/ 62 w 128"/>
                <a:gd name="T19" fmla="*/ 244 h 244"/>
                <a:gd name="T20" fmla="*/ 67 w 128"/>
                <a:gd name="T21" fmla="*/ 239 h 244"/>
                <a:gd name="T22" fmla="*/ 67 w 128"/>
                <a:gd name="T23" fmla="*/ 103 h 244"/>
                <a:gd name="T24" fmla="*/ 120 w 128"/>
                <a:gd name="T25" fmla="*/ 103 h 244"/>
                <a:gd name="T26" fmla="*/ 125 w 128"/>
                <a:gd name="T27" fmla="*/ 99 h 244"/>
                <a:gd name="T28" fmla="*/ 125 w 128"/>
                <a:gd name="T29" fmla="*/ 81 h 244"/>
                <a:gd name="T30" fmla="*/ 120 w 128"/>
                <a:gd name="T31" fmla="*/ 76 h 244"/>
                <a:gd name="T32" fmla="*/ 67 w 128"/>
                <a:gd name="T33" fmla="*/ 76 h 244"/>
                <a:gd name="T34" fmla="*/ 67 w 128"/>
                <a:gd name="T35" fmla="*/ 55 h 244"/>
                <a:gd name="T36" fmla="*/ 91 w 128"/>
                <a:gd name="T37" fmla="*/ 27 h 244"/>
                <a:gd name="T38" fmla="*/ 122 w 128"/>
                <a:gd name="T39" fmla="*/ 37 h 244"/>
                <a:gd name="T40" fmla="*/ 125 w 128"/>
                <a:gd name="T41" fmla="*/ 38 h 244"/>
                <a:gd name="T42" fmla="*/ 128 w 128"/>
                <a:gd name="T43" fmla="*/ 33 h 244"/>
                <a:gd name="T44" fmla="*/ 128 w 128"/>
                <a:gd name="T45" fmla="*/ 16 h 244"/>
                <a:gd name="T46" fmla="*/ 125 w 128"/>
                <a:gd name="T47" fmla="*/ 9 h 244"/>
                <a:gd name="T48" fmla="*/ 89 w 128"/>
                <a:gd name="T49" fmla="*/ 0 h 244"/>
                <a:gd name="T50" fmla="*/ 39 w 128"/>
                <a:gd name="T51" fmla="*/ 55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28" h="244">
                  <a:moveTo>
                    <a:pt x="39" y="55"/>
                  </a:moveTo>
                  <a:cubicBezTo>
                    <a:pt x="39" y="76"/>
                    <a:pt x="39" y="76"/>
                    <a:pt x="39" y="76"/>
                  </a:cubicBezTo>
                  <a:cubicBezTo>
                    <a:pt x="4" y="76"/>
                    <a:pt x="4" y="76"/>
                    <a:pt x="4" y="76"/>
                  </a:cubicBezTo>
                  <a:cubicBezTo>
                    <a:pt x="1" y="76"/>
                    <a:pt x="0" y="78"/>
                    <a:pt x="0" y="81"/>
                  </a:cubicBezTo>
                  <a:cubicBezTo>
                    <a:pt x="0" y="99"/>
                    <a:pt x="0" y="99"/>
                    <a:pt x="0" y="99"/>
                  </a:cubicBezTo>
                  <a:cubicBezTo>
                    <a:pt x="0" y="102"/>
                    <a:pt x="1" y="103"/>
                    <a:pt x="4" y="103"/>
                  </a:cubicBezTo>
                  <a:cubicBezTo>
                    <a:pt x="39" y="103"/>
                    <a:pt x="39" y="103"/>
                    <a:pt x="39" y="103"/>
                  </a:cubicBezTo>
                  <a:cubicBezTo>
                    <a:pt x="39" y="239"/>
                    <a:pt x="39" y="239"/>
                    <a:pt x="39" y="239"/>
                  </a:cubicBezTo>
                  <a:cubicBezTo>
                    <a:pt x="39" y="242"/>
                    <a:pt x="41" y="244"/>
                    <a:pt x="44" y="244"/>
                  </a:cubicBezTo>
                  <a:cubicBezTo>
                    <a:pt x="62" y="244"/>
                    <a:pt x="62" y="244"/>
                    <a:pt x="62" y="244"/>
                  </a:cubicBezTo>
                  <a:cubicBezTo>
                    <a:pt x="65" y="244"/>
                    <a:pt x="67" y="242"/>
                    <a:pt x="67" y="239"/>
                  </a:cubicBezTo>
                  <a:cubicBezTo>
                    <a:pt x="67" y="103"/>
                    <a:pt x="67" y="103"/>
                    <a:pt x="67" y="103"/>
                  </a:cubicBezTo>
                  <a:cubicBezTo>
                    <a:pt x="120" y="103"/>
                    <a:pt x="120" y="103"/>
                    <a:pt x="120" y="103"/>
                  </a:cubicBezTo>
                  <a:cubicBezTo>
                    <a:pt x="123" y="103"/>
                    <a:pt x="125" y="102"/>
                    <a:pt x="125" y="99"/>
                  </a:cubicBezTo>
                  <a:cubicBezTo>
                    <a:pt x="125" y="81"/>
                    <a:pt x="125" y="81"/>
                    <a:pt x="125" y="81"/>
                  </a:cubicBezTo>
                  <a:cubicBezTo>
                    <a:pt x="125" y="78"/>
                    <a:pt x="123" y="76"/>
                    <a:pt x="120" y="76"/>
                  </a:cubicBezTo>
                  <a:cubicBezTo>
                    <a:pt x="67" y="76"/>
                    <a:pt x="67" y="76"/>
                    <a:pt x="67" y="76"/>
                  </a:cubicBezTo>
                  <a:cubicBezTo>
                    <a:pt x="67" y="55"/>
                    <a:pt x="67" y="55"/>
                    <a:pt x="67" y="55"/>
                  </a:cubicBezTo>
                  <a:cubicBezTo>
                    <a:pt x="67" y="38"/>
                    <a:pt x="76" y="27"/>
                    <a:pt x="91" y="27"/>
                  </a:cubicBezTo>
                  <a:cubicBezTo>
                    <a:pt x="102" y="27"/>
                    <a:pt x="110" y="30"/>
                    <a:pt x="122" y="37"/>
                  </a:cubicBezTo>
                  <a:cubicBezTo>
                    <a:pt x="123" y="38"/>
                    <a:pt x="124" y="38"/>
                    <a:pt x="125" y="38"/>
                  </a:cubicBezTo>
                  <a:cubicBezTo>
                    <a:pt x="127" y="38"/>
                    <a:pt x="128" y="36"/>
                    <a:pt x="128" y="33"/>
                  </a:cubicBezTo>
                  <a:cubicBezTo>
                    <a:pt x="128" y="16"/>
                    <a:pt x="128" y="16"/>
                    <a:pt x="128" y="16"/>
                  </a:cubicBezTo>
                  <a:cubicBezTo>
                    <a:pt x="128" y="13"/>
                    <a:pt x="128" y="11"/>
                    <a:pt x="125" y="9"/>
                  </a:cubicBezTo>
                  <a:cubicBezTo>
                    <a:pt x="114" y="3"/>
                    <a:pt x="103" y="0"/>
                    <a:pt x="89" y="0"/>
                  </a:cubicBezTo>
                  <a:cubicBezTo>
                    <a:pt x="54" y="0"/>
                    <a:pt x="39" y="29"/>
                    <a:pt x="39" y="5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53" dirty="0"/>
            </a:p>
          </p:txBody>
        </p:sp>
        <p:sp>
          <p:nvSpPr>
            <p:cNvPr id="17" name="Freeform 14">
              <a:extLst>
                <a:ext uri="{FF2B5EF4-FFF2-40B4-BE49-F238E27FC236}">
                  <a16:creationId xmlns:a16="http://schemas.microsoft.com/office/drawing/2014/main" id="{E3F74A4C-3F35-49ED-8FDB-98270CD3D01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071" y="1578"/>
              <a:ext cx="632" cy="631"/>
            </a:xfrm>
            <a:custGeom>
              <a:avLst/>
              <a:gdLst>
                <a:gd name="T0" fmla="*/ 181 w 334"/>
                <a:gd name="T1" fmla="*/ 1 h 333"/>
                <a:gd name="T2" fmla="*/ 180 w 334"/>
                <a:gd name="T3" fmla="*/ 4 h 333"/>
                <a:gd name="T4" fmla="*/ 180 w 334"/>
                <a:gd name="T5" fmla="*/ 26 h 333"/>
                <a:gd name="T6" fmla="*/ 180 w 334"/>
                <a:gd name="T7" fmla="*/ 26 h 333"/>
                <a:gd name="T8" fmla="*/ 182 w 334"/>
                <a:gd name="T9" fmla="*/ 28 h 333"/>
                <a:gd name="T10" fmla="*/ 306 w 334"/>
                <a:gd name="T11" fmla="*/ 166 h 333"/>
                <a:gd name="T12" fmla="*/ 167 w 334"/>
                <a:gd name="T13" fmla="*/ 305 h 333"/>
                <a:gd name="T14" fmla="*/ 28 w 334"/>
                <a:gd name="T15" fmla="*/ 166 h 333"/>
                <a:gd name="T16" fmla="*/ 152 w 334"/>
                <a:gd name="T17" fmla="*/ 28 h 333"/>
                <a:gd name="T18" fmla="*/ 154 w 334"/>
                <a:gd name="T19" fmla="*/ 26 h 333"/>
                <a:gd name="T20" fmla="*/ 154 w 334"/>
                <a:gd name="T21" fmla="*/ 26 h 333"/>
                <a:gd name="T22" fmla="*/ 154 w 334"/>
                <a:gd name="T23" fmla="*/ 4 h 333"/>
                <a:gd name="T24" fmla="*/ 153 w 334"/>
                <a:gd name="T25" fmla="*/ 1 h 333"/>
                <a:gd name="T26" fmla="*/ 150 w 334"/>
                <a:gd name="T27" fmla="*/ 0 h 333"/>
                <a:gd name="T28" fmla="*/ 149 w 334"/>
                <a:gd name="T29" fmla="*/ 0 h 333"/>
                <a:gd name="T30" fmla="*/ 149 w 334"/>
                <a:gd name="T31" fmla="*/ 0 h 333"/>
                <a:gd name="T32" fmla="*/ 0 w 334"/>
                <a:gd name="T33" fmla="*/ 166 h 333"/>
                <a:gd name="T34" fmla="*/ 167 w 334"/>
                <a:gd name="T35" fmla="*/ 333 h 333"/>
                <a:gd name="T36" fmla="*/ 334 w 334"/>
                <a:gd name="T37" fmla="*/ 166 h 333"/>
                <a:gd name="T38" fmla="*/ 185 w 334"/>
                <a:gd name="T39" fmla="*/ 0 h 333"/>
                <a:gd name="T40" fmla="*/ 185 w 334"/>
                <a:gd name="T41" fmla="*/ 0 h 333"/>
                <a:gd name="T42" fmla="*/ 184 w 334"/>
                <a:gd name="T43" fmla="*/ 0 h 333"/>
                <a:gd name="T44" fmla="*/ 181 w 334"/>
                <a:gd name="T45" fmla="*/ 1 h 3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34" h="333">
                  <a:moveTo>
                    <a:pt x="181" y="1"/>
                  </a:moveTo>
                  <a:cubicBezTo>
                    <a:pt x="180" y="2"/>
                    <a:pt x="180" y="3"/>
                    <a:pt x="180" y="4"/>
                  </a:cubicBezTo>
                  <a:cubicBezTo>
                    <a:pt x="180" y="26"/>
                    <a:pt x="180" y="26"/>
                    <a:pt x="180" y="26"/>
                  </a:cubicBezTo>
                  <a:cubicBezTo>
                    <a:pt x="180" y="26"/>
                    <a:pt x="180" y="26"/>
                    <a:pt x="180" y="26"/>
                  </a:cubicBezTo>
                  <a:cubicBezTo>
                    <a:pt x="180" y="27"/>
                    <a:pt x="181" y="28"/>
                    <a:pt x="182" y="28"/>
                  </a:cubicBezTo>
                  <a:cubicBezTo>
                    <a:pt x="251" y="35"/>
                    <a:pt x="306" y="94"/>
                    <a:pt x="306" y="166"/>
                  </a:cubicBezTo>
                  <a:cubicBezTo>
                    <a:pt x="306" y="243"/>
                    <a:pt x="244" y="305"/>
                    <a:pt x="167" y="305"/>
                  </a:cubicBezTo>
                  <a:cubicBezTo>
                    <a:pt x="90" y="305"/>
                    <a:pt x="28" y="243"/>
                    <a:pt x="28" y="166"/>
                  </a:cubicBezTo>
                  <a:cubicBezTo>
                    <a:pt x="28" y="94"/>
                    <a:pt x="82" y="35"/>
                    <a:pt x="152" y="28"/>
                  </a:cubicBezTo>
                  <a:cubicBezTo>
                    <a:pt x="153" y="28"/>
                    <a:pt x="154" y="27"/>
                    <a:pt x="154" y="26"/>
                  </a:cubicBezTo>
                  <a:cubicBezTo>
                    <a:pt x="154" y="26"/>
                    <a:pt x="154" y="26"/>
                    <a:pt x="154" y="26"/>
                  </a:cubicBezTo>
                  <a:cubicBezTo>
                    <a:pt x="154" y="4"/>
                    <a:pt x="154" y="4"/>
                    <a:pt x="154" y="4"/>
                  </a:cubicBezTo>
                  <a:cubicBezTo>
                    <a:pt x="154" y="3"/>
                    <a:pt x="154" y="2"/>
                    <a:pt x="153" y="1"/>
                  </a:cubicBezTo>
                  <a:cubicBezTo>
                    <a:pt x="152" y="0"/>
                    <a:pt x="151" y="0"/>
                    <a:pt x="150" y="0"/>
                  </a:cubicBezTo>
                  <a:cubicBezTo>
                    <a:pt x="149" y="0"/>
                    <a:pt x="149" y="0"/>
                    <a:pt x="149" y="0"/>
                  </a:cubicBezTo>
                  <a:cubicBezTo>
                    <a:pt x="149" y="0"/>
                    <a:pt x="149" y="0"/>
                    <a:pt x="149" y="0"/>
                  </a:cubicBezTo>
                  <a:cubicBezTo>
                    <a:pt x="65" y="9"/>
                    <a:pt x="0" y="80"/>
                    <a:pt x="0" y="166"/>
                  </a:cubicBezTo>
                  <a:cubicBezTo>
                    <a:pt x="0" y="258"/>
                    <a:pt x="75" y="333"/>
                    <a:pt x="167" y="333"/>
                  </a:cubicBezTo>
                  <a:cubicBezTo>
                    <a:pt x="259" y="333"/>
                    <a:pt x="334" y="258"/>
                    <a:pt x="334" y="166"/>
                  </a:cubicBezTo>
                  <a:cubicBezTo>
                    <a:pt x="334" y="80"/>
                    <a:pt x="269" y="9"/>
                    <a:pt x="185" y="0"/>
                  </a:cubicBezTo>
                  <a:cubicBezTo>
                    <a:pt x="185" y="0"/>
                    <a:pt x="185" y="0"/>
                    <a:pt x="185" y="0"/>
                  </a:cubicBezTo>
                  <a:cubicBezTo>
                    <a:pt x="185" y="0"/>
                    <a:pt x="184" y="0"/>
                    <a:pt x="184" y="0"/>
                  </a:cubicBezTo>
                  <a:cubicBezTo>
                    <a:pt x="183" y="0"/>
                    <a:pt x="182" y="0"/>
                    <a:pt x="181" y="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53" dirty="0"/>
            </a:p>
          </p:txBody>
        </p:sp>
      </p:grpSp>
    </p:spTree>
    <p:extLst>
      <p:ext uri="{BB962C8B-B14F-4D97-AF65-F5344CB8AC3E}">
        <p14:creationId xmlns:p14="http://schemas.microsoft.com/office/powerpoint/2010/main" val="210946864"/>
      </p:ext>
    </p:extLst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10878" y="1521183"/>
            <a:ext cx="5292112" cy="451734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86789" y="1521183"/>
            <a:ext cx="5292112" cy="451734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Footer (Insert &gt; Header &amp; Footer to edit)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B354EE-31EA-4FC2-9496-7B6202183237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2BEC790B-BB37-46AF-9CC2-582F081B64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59395596"/>
      </p:ext>
    </p:extLst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and Imag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623EE699-16B4-4E6C-852E-7A2C3D133E42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096906" y="2"/>
            <a:ext cx="6095094" cy="6858000"/>
          </a:xfrm>
          <a:solidFill>
            <a:schemeClr val="bg1">
              <a:lumMod val="85000"/>
            </a:schemeClr>
          </a:solidFill>
        </p:spPr>
        <p:txBody>
          <a:bodyPr/>
          <a:lstStyle/>
          <a:p>
            <a:r>
              <a:rPr lang="en-US"/>
              <a:t>Drag picture to placeholder or click icon to add</a:t>
            </a:r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0878" y="512498"/>
            <a:ext cx="5292112" cy="77603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10878" y="1521183"/>
            <a:ext cx="5292112" cy="451734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Footer (Insert &gt; Header &amp; Footer to edit)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B354EE-31EA-4FC2-9496-7B620218323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39365937"/>
      </p:ext>
    </p:extLst>
  </p:cSld>
  <p:clrMapOvr>
    <a:masterClrMapping/>
  </p:clrMapOvr>
  <p:transition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and Imag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623EE699-16B4-4E6C-852E-7A2C3D133E42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2" y="-1"/>
            <a:ext cx="6095094" cy="6858000"/>
          </a:xfrm>
          <a:solidFill>
            <a:schemeClr val="bg1">
              <a:lumMod val="85000"/>
            </a:schemeClr>
          </a:solidFill>
        </p:spPr>
        <p:txBody>
          <a:bodyPr/>
          <a:lstStyle/>
          <a:p>
            <a:r>
              <a:rPr lang="en-US"/>
              <a:t>Drag picture to placeholder or click icon to add</a:t>
            </a:r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4203" y="512498"/>
            <a:ext cx="5274693" cy="77603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504203" y="1521183"/>
            <a:ext cx="5274693" cy="451734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Footer (Insert &gt; Header &amp; Footer to edit)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B354EE-31EA-4FC2-9496-7B620218323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79004898"/>
      </p:ext>
    </p:extLst>
  </p:cSld>
  <p:clrMapOvr>
    <a:masterClrMapping/>
  </p:clrMapOvr>
  <p:transition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, Key Info and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623EE699-16B4-4E6C-852E-7A2C3D133E42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096906" y="3429905"/>
            <a:ext cx="6095094" cy="3428095"/>
          </a:xfrm>
          <a:solidFill>
            <a:schemeClr val="bg1">
              <a:lumMod val="85000"/>
            </a:schemeClr>
          </a:solidFill>
        </p:spPr>
        <p:txBody>
          <a:bodyPr/>
          <a:lstStyle/>
          <a:p>
            <a:r>
              <a:rPr lang="en-US"/>
              <a:t>Drag picture to placeholder or click icon to add</a:t>
            </a:r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0878" y="512498"/>
            <a:ext cx="5292112" cy="77603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10878" y="1521183"/>
            <a:ext cx="5292112" cy="451734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Footer (Insert &gt; Header &amp; Footer to edit)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B354EE-31EA-4FC2-9496-7B6202183237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57219E9-6258-4F28-A57E-2D2A7A1479E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096906" y="2"/>
            <a:ext cx="6095094" cy="3429905"/>
          </a:xfrm>
          <a:gradFill>
            <a:gsLst>
              <a:gs pos="50000">
                <a:srgbClr val="00E487"/>
              </a:gs>
              <a:gs pos="100000">
                <a:srgbClr val="1ECBD0"/>
              </a:gs>
            </a:gsLst>
            <a:lin ang="18900000" scaled="0"/>
          </a:gradFill>
        </p:spPr>
        <p:txBody>
          <a:bodyPr lIns="360000" tIns="360000" rIns="360000" bIns="360000" anchor="ctr"/>
          <a:lstStyle>
            <a:lvl1pPr algn="ctr">
              <a:defRPr sz="3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713783326"/>
      </p:ext>
    </p:extLst>
  </p:cSld>
  <p:clrMapOvr>
    <a:masterClrMapping/>
  </p:clrMapOvr>
  <p:transition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and Large Imag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C1E61418-E972-40CA-AF1C-5059724D8739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3649841" y="2"/>
            <a:ext cx="8542159" cy="6858000"/>
          </a:xfrm>
          <a:solidFill>
            <a:schemeClr val="bg1">
              <a:lumMod val="85000"/>
            </a:schemeClr>
          </a:solidFill>
        </p:spPr>
        <p:txBody>
          <a:bodyPr/>
          <a:lstStyle/>
          <a:p>
            <a:r>
              <a:rPr lang="en-US"/>
              <a:t>Drag picture to placeholder or click icon to add</a:t>
            </a:r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2238646-6FE3-4B78-8959-D99C1035AC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3104" y="512498"/>
            <a:ext cx="2998167" cy="77603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65266B1-3B43-413F-B581-A2BA7F232A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Footer (Insert &gt; Header &amp; Footer to edit)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14087E5-4709-465C-88EF-C43AFDD767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32B354EE-31EA-4FC2-9496-7B620218323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D7F08074-975D-439A-8214-343997E5010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13104" y="1521183"/>
            <a:ext cx="2998558" cy="451734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accent3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44663677"/>
      </p:ext>
    </p:extLst>
  </p:cSld>
  <p:clrMapOvr>
    <a:masterClrMapping/>
  </p:clrMapOvr>
  <p:transition>
    <p:fad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 Dark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8D86AC41-762B-4924-A899-F81343A12E1E}"/>
              </a:ext>
            </a:extLst>
          </p:cNvPr>
          <p:cNvSpPr/>
          <p:nvPr userDrawn="1"/>
        </p:nvSpPr>
        <p:spPr>
          <a:xfrm>
            <a:off x="6096000" y="2"/>
            <a:ext cx="6096000" cy="6858000"/>
          </a:xfrm>
          <a:prstGeom prst="rect">
            <a:avLst/>
          </a:prstGeom>
          <a:solidFill>
            <a:schemeClr val="tx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53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0878" y="512498"/>
            <a:ext cx="5292112" cy="77603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10878" y="1521183"/>
            <a:ext cx="5292112" cy="451734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86789" y="1521183"/>
            <a:ext cx="5292112" cy="451734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accent3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Footer (Insert &gt; Header &amp; Footer to edit)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B354EE-31EA-4FC2-9496-7B6202183237}" type="slidenum">
              <a:rPr lang="en-US" smtClean="0"/>
              <a:t>‹#›</a:t>
            </a:fld>
            <a:endParaRPr lang="en-US" dirty="0"/>
          </a:p>
        </p:txBody>
      </p:sp>
      <p:grpSp>
        <p:nvGrpSpPr>
          <p:cNvPr id="9" name="Group 4">
            <a:extLst>
              <a:ext uri="{FF2B5EF4-FFF2-40B4-BE49-F238E27FC236}">
                <a16:creationId xmlns:a16="http://schemas.microsoft.com/office/drawing/2014/main" id="{2C549275-EEE9-45E1-A90E-88FF42434544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10597543" y="6332830"/>
            <a:ext cx="1181358" cy="288000"/>
            <a:chOff x="2071" y="1578"/>
            <a:chExt cx="2587" cy="631"/>
          </a:xfrm>
          <a:gradFill>
            <a:gsLst>
              <a:gs pos="50000">
                <a:srgbClr val="00E487"/>
              </a:gs>
              <a:gs pos="100000">
                <a:srgbClr val="1ECBD0"/>
              </a:gs>
            </a:gsLst>
            <a:lin ang="18900000" scaled="0"/>
          </a:gradFill>
        </p:grpSpPr>
        <p:sp>
          <p:nvSpPr>
            <p:cNvPr id="10" name="Freeform 5">
              <a:extLst>
                <a:ext uri="{FF2B5EF4-FFF2-40B4-BE49-F238E27FC236}">
                  <a16:creationId xmlns:a16="http://schemas.microsoft.com/office/drawing/2014/main" id="{BE67306C-D83D-439A-A42D-709340354A8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765" y="1728"/>
              <a:ext cx="244" cy="318"/>
            </a:xfrm>
            <a:custGeom>
              <a:avLst/>
              <a:gdLst>
                <a:gd name="T0" fmla="*/ 12 w 129"/>
                <a:gd name="T1" fmla="*/ 0 h 168"/>
                <a:gd name="T2" fmla="*/ 8 w 129"/>
                <a:gd name="T3" fmla="*/ 4 h 168"/>
                <a:gd name="T4" fmla="*/ 8 w 129"/>
                <a:gd name="T5" fmla="*/ 25 h 168"/>
                <a:gd name="T6" fmla="*/ 12 w 129"/>
                <a:gd name="T7" fmla="*/ 29 h 168"/>
                <a:gd name="T8" fmla="*/ 48 w 129"/>
                <a:gd name="T9" fmla="*/ 29 h 168"/>
                <a:gd name="T10" fmla="*/ 48 w 129"/>
                <a:gd name="T11" fmla="*/ 140 h 168"/>
                <a:gd name="T12" fmla="*/ 3 w 129"/>
                <a:gd name="T13" fmla="*/ 140 h 168"/>
                <a:gd name="T14" fmla="*/ 0 w 129"/>
                <a:gd name="T15" fmla="*/ 143 h 168"/>
                <a:gd name="T16" fmla="*/ 0 w 129"/>
                <a:gd name="T17" fmla="*/ 165 h 168"/>
                <a:gd name="T18" fmla="*/ 3 w 129"/>
                <a:gd name="T19" fmla="*/ 168 h 168"/>
                <a:gd name="T20" fmla="*/ 125 w 129"/>
                <a:gd name="T21" fmla="*/ 168 h 168"/>
                <a:gd name="T22" fmla="*/ 129 w 129"/>
                <a:gd name="T23" fmla="*/ 165 h 168"/>
                <a:gd name="T24" fmla="*/ 129 w 129"/>
                <a:gd name="T25" fmla="*/ 143 h 168"/>
                <a:gd name="T26" fmla="*/ 125 w 129"/>
                <a:gd name="T27" fmla="*/ 140 h 168"/>
                <a:gd name="T28" fmla="*/ 76 w 129"/>
                <a:gd name="T29" fmla="*/ 140 h 168"/>
                <a:gd name="T30" fmla="*/ 76 w 129"/>
                <a:gd name="T31" fmla="*/ 4 h 168"/>
                <a:gd name="T32" fmla="*/ 72 w 129"/>
                <a:gd name="T33" fmla="*/ 0 h 168"/>
                <a:gd name="T34" fmla="*/ 12 w 129"/>
                <a:gd name="T35" fmla="*/ 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29" h="168">
                  <a:moveTo>
                    <a:pt x="12" y="0"/>
                  </a:moveTo>
                  <a:cubicBezTo>
                    <a:pt x="9" y="0"/>
                    <a:pt x="8" y="1"/>
                    <a:pt x="8" y="4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8" y="27"/>
                    <a:pt x="9" y="29"/>
                    <a:pt x="12" y="29"/>
                  </a:cubicBezTo>
                  <a:cubicBezTo>
                    <a:pt x="48" y="29"/>
                    <a:pt x="48" y="29"/>
                    <a:pt x="48" y="29"/>
                  </a:cubicBezTo>
                  <a:cubicBezTo>
                    <a:pt x="48" y="140"/>
                    <a:pt x="48" y="140"/>
                    <a:pt x="48" y="140"/>
                  </a:cubicBezTo>
                  <a:cubicBezTo>
                    <a:pt x="3" y="140"/>
                    <a:pt x="3" y="140"/>
                    <a:pt x="3" y="140"/>
                  </a:cubicBezTo>
                  <a:cubicBezTo>
                    <a:pt x="1" y="140"/>
                    <a:pt x="0" y="141"/>
                    <a:pt x="0" y="143"/>
                  </a:cubicBezTo>
                  <a:cubicBezTo>
                    <a:pt x="0" y="165"/>
                    <a:pt x="0" y="165"/>
                    <a:pt x="0" y="165"/>
                  </a:cubicBezTo>
                  <a:cubicBezTo>
                    <a:pt x="0" y="167"/>
                    <a:pt x="1" y="168"/>
                    <a:pt x="3" y="168"/>
                  </a:cubicBezTo>
                  <a:cubicBezTo>
                    <a:pt x="125" y="168"/>
                    <a:pt x="125" y="168"/>
                    <a:pt x="125" y="168"/>
                  </a:cubicBezTo>
                  <a:cubicBezTo>
                    <a:pt x="128" y="168"/>
                    <a:pt x="129" y="167"/>
                    <a:pt x="129" y="165"/>
                  </a:cubicBezTo>
                  <a:cubicBezTo>
                    <a:pt x="129" y="143"/>
                    <a:pt x="129" y="143"/>
                    <a:pt x="129" y="143"/>
                  </a:cubicBezTo>
                  <a:cubicBezTo>
                    <a:pt x="129" y="141"/>
                    <a:pt x="128" y="140"/>
                    <a:pt x="125" y="140"/>
                  </a:cubicBezTo>
                  <a:cubicBezTo>
                    <a:pt x="76" y="140"/>
                    <a:pt x="76" y="140"/>
                    <a:pt x="76" y="140"/>
                  </a:cubicBezTo>
                  <a:cubicBezTo>
                    <a:pt x="76" y="4"/>
                    <a:pt x="76" y="4"/>
                    <a:pt x="76" y="4"/>
                  </a:cubicBezTo>
                  <a:cubicBezTo>
                    <a:pt x="76" y="1"/>
                    <a:pt x="75" y="0"/>
                    <a:pt x="72" y="0"/>
                  </a:cubicBezTo>
                  <a:lnTo>
                    <a:pt x="1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53" dirty="0"/>
            </a:p>
          </p:txBody>
        </p:sp>
        <p:sp>
          <p:nvSpPr>
            <p:cNvPr id="11" name="Freeform 6">
              <a:extLst>
                <a:ext uri="{FF2B5EF4-FFF2-40B4-BE49-F238E27FC236}">
                  <a16:creationId xmlns:a16="http://schemas.microsoft.com/office/drawing/2014/main" id="{ED1EA00B-9688-4B43-BBAC-EB28102F257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798" y="1728"/>
              <a:ext cx="244" cy="318"/>
            </a:xfrm>
            <a:custGeom>
              <a:avLst/>
              <a:gdLst>
                <a:gd name="T0" fmla="*/ 11 w 129"/>
                <a:gd name="T1" fmla="*/ 0 h 168"/>
                <a:gd name="T2" fmla="*/ 8 w 129"/>
                <a:gd name="T3" fmla="*/ 4 h 168"/>
                <a:gd name="T4" fmla="*/ 8 w 129"/>
                <a:gd name="T5" fmla="*/ 25 h 168"/>
                <a:gd name="T6" fmla="*/ 11 w 129"/>
                <a:gd name="T7" fmla="*/ 29 h 168"/>
                <a:gd name="T8" fmla="*/ 47 w 129"/>
                <a:gd name="T9" fmla="*/ 29 h 168"/>
                <a:gd name="T10" fmla="*/ 47 w 129"/>
                <a:gd name="T11" fmla="*/ 140 h 168"/>
                <a:gd name="T12" fmla="*/ 3 w 129"/>
                <a:gd name="T13" fmla="*/ 140 h 168"/>
                <a:gd name="T14" fmla="*/ 0 w 129"/>
                <a:gd name="T15" fmla="*/ 143 h 168"/>
                <a:gd name="T16" fmla="*/ 0 w 129"/>
                <a:gd name="T17" fmla="*/ 165 h 168"/>
                <a:gd name="T18" fmla="*/ 3 w 129"/>
                <a:gd name="T19" fmla="*/ 168 h 168"/>
                <a:gd name="T20" fmla="*/ 125 w 129"/>
                <a:gd name="T21" fmla="*/ 168 h 168"/>
                <a:gd name="T22" fmla="*/ 129 w 129"/>
                <a:gd name="T23" fmla="*/ 165 h 168"/>
                <a:gd name="T24" fmla="*/ 129 w 129"/>
                <a:gd name="T25" fmla="*/ 143 h 168"/>
                <a:gd name="T26" fmla="*/ 125 w 129"/>
                <a:gd name="T27" fmla="*/ 140 h 168"/>
                <a:gd name="T28" fmla="*/ 76 w 129"/>
                <a:gd name="T29" fmla="*/ 140 h 168"/>
                <a:gd name="T30" fmla="*/ 76 w 129"/>
                <a:gd name="T31" fmla="*/ 4 h 168"/>
                <a:gd name="T32" fmla="*/ 72 w 129"/>
                <a:gd name="T33" fmla="*/ 0 h 168"/>
                <a:gd name="T34" fmla="*/ 11 w 129"/>
                <a:gd name="T35" fmla="*/ 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29" h="168">
                  <a:moveTo>
                    <a:pt x="11" y="0"/>
                  </a:moveTo>
                  <a:cubicBezTo>
                    <a:pt x="9" y="0"/>
                    <a:pt x="8" y="1"/>
                    <a:pt x="8" y="4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8" y="27"/>
                    <a:pt x="9" y="29"/>
                    <a:pt x="11" y="29"/>
                  </a:cubicBezTo>
                  <a:cubicBezTo>
                    <a:pt x="47" y="29"/>
                    <a:pt x="47" y="29"/>
                    <a:pt x="47" y="29"/>
                  </a:cubicBezTo>
                  <a:cubicBezTo>
                    <a:pt x="47" y="140"/>
                    <a:pt x="47" y="140"/>
                    <a:pt x="47" y="140"/>
                  </a:cubicBezTo>
                  <a:cubicBezTo>
                    <a:pt x="3" y="140"/>
                    <a:pt x="3" y="140"/>
                    <a:pt x="3" y="140"/>
                  </a:cubicBezTo>
                  <a:cubicBezTo>
                    <a:pt x="1" y="140"/>
                    <a:pt x="0" y="141"/>
                    <a:pt x="0" y="143"/>
                  </a:cubicBezTo>
                  <a:cubicBezTo>
                    <a:pt x="0" y="165"/>
                    <a:pt x="0" y="165"/>
                    <a:pt x="0" y="165"/>
                  </a:cubicBezTo>
                  <a:cubicBezTo>
                    <a:pt x="0" y="167"/>
                    <a:pt x="1" y="168"/>
                    <a:pt x="3" y="168"/>
                  </a:cubicBezTo>
                  <a:cubicBezTo>
                    <a:pt x="125" y="168"/>
                    <a:pt x="125" y="168"/>
                    <a:pt x="125" y="168"/>
                  </a:cubicBezTo>
                  <a:cubicBezTo>
                    <a:pt x="128" y="168"/>
                    <a:pt x="129" y="167"/>
                    <a:pt x="129" y="165"/>
                  </a:cubicBezTo>
                  <a:cubicBezTo>
                    <a:pt x="129" y="143"/>
                    <a:pt x="129" y="143"/>
                    <a:pt x="129" y="143"/>
                  </a:cubicBezTo>
                  <a:cubicBezTo>
                    <a:pt x="129" y="141"/>
                    <a:pt x="127" y="140"/>
                    <a:pt x="125" y="140"/>
                  </a:cubicBezTo>
                  <a:cubicBezTo>
                    <a:pt x="76" y="140"/>
                    <a:pt x="76" y="140"/>
                    <a:pt x="76" y="140"/>
                  </a:cubicBezTo>
                  <a:cubicBezTo>
                    <a:pt x="76" y="4"/>
                    <a:pt x="76" y="4"/>
                    <a:pt x="76" y="4"/>
                  </a:cubicBezTo>
                  <a:cubicBezTo>
                    <a:pt x="75" y="1"/>
                    <a:pt x="74" y="0"/>
                    <a:pt x="72" y="0"/>
                  </a:cubicBezTo>
                  <a:lnTo>
                    <a:pt x="1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53" dirty="0"/>
            </a:p>
          </p:txBody>
        </p:sp>
        <p:sp>
          <p:nvSpPr>
            <p:cNvPr id="12" name="Freeform 7">
              <a:extLst>
                <a:ext uri="{FF2B5EF4-FFF2-40B4-BE49-F238E27FC236}">
                  <a16:creationId xmlns:a16="http://schemas.microsoft.com/office/drawing/2014/main" id="{49986679-F59A-47E3-9B50-AFB7A565C77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361" y="1728"/>
              <a:ext cx="297" cy="464"/>
            </a:xfrm>
            <a:custGeom>
              <a:avLst/>
              <a:gdLst>
                <a:gd name="T0" fmla="*/ 132 w 157"/>
                <a:gd name="T1" fmla="*/ 0 h 245"/>
                <a:gd name="T2" fmla="*/ 127 w 157"/>
                <a:gd name="T3" fmla="*/ 3 h 245"/>
                <a:gd name="T4" fmla="*/ 127 w 157"/>
                <a:gd name="T5" fmla="*/ 3 h 245"/>
                <a:gd name="T6" fmla="*/ 79 w 157"/>
                <a:gd name="T7" fmla="*/ 128 h 245"/>
                <a:gd name="T8" fmla="*/ 30 w 157"/>
                <a:gd name="T9" fmla="*/ 4 h 245"/>
                <a:gd name="T10" fmla="*/ 25 w 157"/>
                <a:gd name="T11" fmla="*/ 0 h 245"/>
                <a:gd name="T12" fmla="*/ 4 w 157"/>
                <a:gd name="T13" fmla="*/ 0 h 245"/>
                <a:gd name="T14" fmla="*/ 0 w 157"/>
                <a:gd name="T15" fmla="*/ 3 h 245"/>
                <a:gd name="T16" fmla="*/ 1 w 157"/>
                <a:gd name="T17" fmla="*/ 6 h 245"/>
                <a:gd name="T18" fmla="*/ 1 w 157"/>
                <a:gd name="T19" fmla="*/ 6 h 245"/>
                <a:gd name="T20" fmla="*/ 1 w 157"/>
                <a:gd name="T21" fmla="*/ 6 h 245"/>
                <a:gd name="T22" fmla="*/ 64 w 157"/>
                <a:gd name="T23" fmla="*/ 168 h 245"/>
                <a:gd name="T24" fmla="*/ 59 w 157"/>
                <a:gd name="T25" fmla="*/ 182 h 245"/>
                <a:gd name="T26" fmla="*/ 48 w 157"/>
                <a:gd name="T27" fmla="*/ 205 h 245"/>
                <a:gd name="T28" fmla="*/ 38 w 157"/>
                <a:gd name="T29" fmla="*/ 215 h 245"/>
                <a:gd name="T30" fmla="*/ 30 w 157"/>
                <a:gd name="T31" fmla="*/ 217 h 245"/>
                <a:gd name="T32" fmla="*/ 26 w 157"/>
                <a:gd name="T33" fmla="*/ 216 h 245"/>
                <a:gd name="T34" fmla="*/ 14 w 157"/>
                <a:gd name="T35" fmla="*/ 213 h 245"/>
                <a:gd name="T36" fmla="*/ 7 w 157"/>
                <a:gd name="T37" fmla="*/ 210 h 245"/>
                <a:gd name="T38" fmla="*/ 3 w 157"/>
                <a:gd name="T39" fmla="*/ 215 h 245"/>
                <a:gd name="T40" fmla="*/ 3 w 157"/>
                <a:gd name="T41" fmla="*/ 233 h 245"/>
                <a:gd name="T42" fmla="*/ 3 w 157"/>
                <a:gd name="T43" fmla="*/ 233 h 245"/>
                <a:gd name="T44" fmla="*/ 7 w 157"/>
                <a:gd name="T45" fmla="*/ 240 h 245"/>
                <a:gd name="T46" fmla="*/ 32 w 157"/>
                <a:gd name="T47" fmla="*/ 245 h 245"/>
                <a:gd name="T48" fmla="*/ 54 w 157"/>
                <a:gd name="T49" fmla="*/ 238 h 245"/>
                <a:gd name="T50" fmla="*/ 73 w 157"/>
                <a:gd name="T51" fmla="*/ 220 h 245"/>
                <a:gd name="T52" fmla="*/ 79 w 157"/>
                <a:gd name="T53" fmla="*/ 208 h 245"/>
                <a:gd name="T54" fmla="*/ 156 w 157"/>
                <a:gd name="T55" fmla="*/ 6 h 245"/>
                <a:gd name="T56" fmla="*/ 157 w 157"/>
                <a:gd name="T57" fmla="*/ 3 h 245"/>
                <a:gd name="T58" fmla="*/ 153 w 157"/>
                <a:gd name="T59" fmla="*/ 0 h 245"/>
                <a:gd name="T60" fmla="*/ 132 w 157"/>
                <a:gd name="T61" fmla="*/ 0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57" h="245">
                  <a:moveTo>
                    <a:pt x="132" y="0"/>
                  </a:moveTo>
                  <a:cubicBezTo>
                    <a:pt x="129" y="0"/>
                    <a:pt x="128" y="1"/>
                    <a:pt x="127" y="3"/>
                  </a:cubicBezTo>
                  <a:cubicBezTo>
                    <a:pt x="127" y="3"/>
                    <a:pt x="127" y="3"/>
                    <a:pt x="127" y="3"/>
                  </a:cubicBezTo>
                  <a:cubicBezTo>
                    <a:pt x="79" y="128"/>
                    <a:pt x="79" y="128"/>
                    <a:pt x="79" y="128"/>
                  </a:cubicBezTo>
                  <a:cubicBezTo>
                    <a:pt x="30" y="4"/>
                    <a:pt x="30" y="4"/>
                    <a:pt x="30" y="4"/>
                  </a:cubicBezTo>
                  <a:cubicBezTo>
                    <a:pt x="29" y="1"/>
                    <a:pt x="28" y="0"/>
                    <a:pt x="25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1"/>
                    <a:pt x="0" y="3"/>
                  </a:cubicBezTo>
                  <a:cubicBezTo>
                    <a:pt x="0" y="4"/>
                    <a:pt x="1" y="5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64" y="168"/>
                    <a:pt x="64" y="168"/>
                    <a:pt x="64" y="168"/>
                  </a:cubicBezTo>
                  <a:cubicBezTo>
                    <a:pt x="59" y="182"/>
                    <a:pt x="59" y="182"/>
                    <a:pt x="59" y="182"/>
                  </a:cubicBezTo>
                  <a:cubicBezTo>
                    <a:pt x="57" y="187"/>
                    <a:pt x="53" y="199"/>
                    <a:pt x="48" y="205"/>
                  </a:cubicBezTo>
                  <a:cubicBezTo>
                    <a:pt x="44" y="211"/>
                    <a:pt x="42" y="213"/>
                    <a:pt x="38" y="215"/>
                  </a:cubicBezTo>
                  <a:cubicBezTo>
                    <a:pt x="35" y="216"/>
                    <a:pt x="33" y="217"/>
                    <a:pt x="30" y="217"/>
                  </a:cubicBezTo>
                  <a:cubicBezTo>
                    <a:pt x="28" y="217"/>
                    <a:pt x="27" y="217"/>
                    <a:pt x="26" y="216"/>
                  </a:cubicBezTo>
                  <a:cubicBezTo>
                    <a:pt x="22" y="216"/>
                    <a:pt x="18" y="214"/>
                    <a:pt x="14" y="213"/>
                  </a:cubicBezTo>
                  <a:cubicBezTo>
                    <a:pt x="11" y="212"/>
                    <a:pt x="9" y="210"/>
                    <a:pt x="7" y="210"/>
                  </a:cubicBezTo>
                  <a:cubicBezTo>
                    <a:pt x="5" y="210"/>
                    <a:pt x="3" y="212"/>
                    <a:pt x="3" y="215"/>
                  </a:cubicBezTo>
                  <a:cubicBezTo>
                    <a:pt x="3" y="233"/>
                    <a:pt x="3" y="233"/>
                    <a:pt x="3" y="233"/>
                  </a:cubicBezTo>
                  <a:cubicBezTo>
                    <a:pt x="3" y="233"/>
                    <a:pt x="3" y="233"/>
                    <a:pt x="3" y="233"/>
                  </a:cubicBezTo>
                  <a:cubicBezTo>
                    <a:pt x="3" y="236"/>
                    <a:pt x="4" y="238"/>
                    <a:pt x="7" y="240"/>
                  </a:cubicBezTo>
                  <a:cubicBezTo>
                    <a:pt x="15" y="243"/>
                    <a:pt x="21" y="245"/>
                    <a:pt x="32" y="245"/>
                  </a:cubicBezTo>
                  <a:cubicBezTo>
                    <a:pt x="41" y="244"/>
                    <a:pt x="47" y="242"/>
                    <a:pt x="54" y="238"/>
                  </a:cubicBezTo>
                  <a:cubicBezTo>
                    <a:pt x="61" y="233"/>
                    <a:pt x="67" y="227"/>
                    <a:pt x="73" y="220"/>
                  </a:cubicBezTo>
                  <a:cubicBezTo>
                    <a:pt x="75" y="216"/>
                    <a:pt x="77" y="212"/>
                    <a:pt x="79" y="208"/>
                  </a:cubicBezTo>
                  <a:cubicBezTo>
                    <a:pt x="83" y="200"/>
                    <a:pt x="144" y="40"/>
                    <a:pt x="156" y="6"/>
                  </a:cubicBezTo>
                  <a:cubicBezTo>
                    <a:pt x="157" y="5"/>
                    <a:pt x="157" y="4"/>
                    <a:pt x="157" y="3"/>
                  </a:cubicBezTo>
                  <a:cubicBezTo>
                    <a:pt x="157" y="1"/>
                    <a:pt x="155" y="0"/>
                    <a:pt x="153" y="0"/>
                  </a:cubicBezTo>
                  <a:lnTo>
                    <a:pt x="13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53" dirty="0"/>
            </a:p>
          </p:txBody>
        </p:sp>
        <p:sp>
          <p:nvSpPr>
            <p:cNvPr id="13" name="Freeform 8">
              <a:extLst>
                <a:ext uri="{FF2B5EF4-FFF2-40B4-BE49-F238E27FC236}">
                  <a16:creationId xmlns:a16="http://schemas.microsoft.com/office/drawing/2014/main" id="{8F1B8FF5-9CE5-4766-B576-EBC2CC80ADA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457" y="1726"/>
              <a:ext cx="263" cy="322"/>
            </a:xfrm>
            <a:custGeom>
              <a:avLst/>
              <a:gdLst>
                <a:gd name="T0" fmla="*/ 28 w 139"/>
                <a:gd name="T1" fmla="*/ 21 h 170"/>
                <a:gd name="T2" fmla="*/ 28 w 139"/>
                <a:gd name="T3" fmla="*/ 6 h 170"/>
                <a:gd name="T4" fmla="*/ 25 w 139"/>
                <a:gd name="T5" fmla="*/ 3 h 170"/>
                <a:gd name="T6" fmla="*/ 4 w 139"/>
                <a:gd name="T7" fmla="*/ 3 h 170"/>
                <a:gd name="T8" fmla="*/ 0 w 139"/>
                <a:gd name="T9" fmla="*/ 6 h 170"/>
                <a:gd name="T10" fmla="*/ 0 w 139"/>
                <a:gd name="T11" fmla="*/ 167 h 170"/>
                <a:gd name="T12" fmla="*/ 4 w 139"/>
                <a:gd name="T13" fmla="*/ 170 h 170"/>
                <a:gd name="T14" fmla="*/ 25 w 139"/>
                <a:gd name="T15" fmla="*/ 170 h 170"/>
                <a:gd name="T16" fmla="*/ 28 w 139"/>
                <a:gd name="T17" fmla="*/ 167 h 170"/>
                <a:gd name="T18" fmla="*/ 28 w 139"/>
                <a:gd name="T19" fmla="*/ 68 h 170"/>
                <a:gd name="T20" fmla="*/ 70 w 139"/>
                <a:gd name="T21" fmla="*/ 28 h 170"/>
                <a:gd name="T22" fmla="*/ 111 w 139"/>
                <a:gd name="T23" fmla="*/ 68 h 170"/>
                <a:gd name="T24" fmla="*/ 111 w 139"/>
                <a:gd name="T25" fmla="*/ 167 h 170"/>
                <a:gd name="T26" fmla="*/ 111 w 139"/>
                <a:gd name="T27" fmla="*/ 167 h 170"/>
                <a:gd name="T28" fmla="*/ 114 w 139"/>
                <a:gd name="T29" fmla="*/ 170 h 170"/>
                <a:gd name="T30" fmla="*/ 136 w 139"/>
                <a:gd name="T31" fmla="*/ 170 h 170"/>
                <a:gd name="T32" fmla="*/ 139 w 139"/>
                <a:gd name="T33" fmla="*/ 167 h 170"/>
                <a:gd name="T34" fmla="*/ 139 w 139"/>
                <a:gd name="T35" fmla="*/ 68 h 170"/>
                <a:gd name="T36" fmla="*/ 139 w 139"/>
                <a:gd name="T37" fmla="*/ 68 h 170"/>
                <a:gd name="T38" fmla="*/ 139 w 139"/>
                <a:gd name="T39" fmla="*/ 68 h 170"/>
                <a:gd name="T40" fmla="*/ 120 w 139"/>
                <a:gd name="T41" fmla="*/ 20 h 170"/>
                <a:gd name="T42" fmla="*/ 70 w 139"/>
                <a:gd name="T43" fmla="*/ 0 h 170"/>
                <a:gd name="T44" fmla="*/ 28 w 139"/>
                <a:gd name="T45" fmla="*/ 21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39" h="170">
                  <a:moveTo>
                    <a:pt x="28" y="21"/>
                  </a:moveTo>
                  <a:cubicBezTo>
                    <a:pt x="28" y="6"/>
                    <a:pt x="28" y="6"/>
                    <a:pt x="28" y="6"/>
                  </a:cubicBezTo>
                  <a:cubicBezTo>
                    <a:pt x="28" y="4"/>
                    <a:pt x="27" y="3"/>
                    <a:pt x="25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1" y="3"/>
                    <a:pt x="0" y="4"/>
                    <a:pt x="0" y="6"/>
                  </a:cubicBezTo>
                  <a:cubicBezTo>
                    <a:pt x="0" y="167"/>
                    <a:pt x="0" y="167"/>
                    <a:pt x="0" y="167"/>
                  </a:cubicBezTo>
                  <a:cubicBezTo>
                    <a:pt x="0" y="169"/>
                    <a:pt x="1" y="170"/>
                    <a:pt x="4" y="170"/>
                  </a:cubicBezTo>
                  <a:cubicBezTo>
                    <a:pt x="25" y="170"/>
                    <a:pt x="25" y="170"/>
                    <a:pt x="25" y="170"/>
                  </a:cubicBezTo>
                  <a:cubicBezTo>
                    <a:pt x="27" y="170"/>
                    <a:pt x="28" y="169"/>
                    <a:pt x="28" y="167"/>
                  </a:cubicBezTo>
                  <a:cubicBezTo>
                    <a:pt x="28" y="68"/>
                    <a:pt x="28" y="68"/>
                    <a:pt x="28" y="68"/>
                  </a:cubicBezTo>
                  <a:cubicBezTo>
                    <a:pt x="28" y="49"/>
                    <a:pt x="42" y="28"/>
                    <a:pt x="70" y="28"/>
                  </a:cubicBezTo>
                  <a:cubicBezTo>
                    <a:pt x="97" y="28"/>
                    <a:pt x="111" y="49"/>
                    <a:pt x="111" y="68"/>
                  </a:cubicBezTo>
                  <a:cubicBezTo>
                    <a:pt x="111" y="167"/>
                    <a:pt x="111" y="167"/>
                    <a:pt x="111" y="167"/>
                  </a:cubicBezTo>
                  <a:cubicBezTo>
                    <a:pt x="111" y="167"/>
                    <a:pt x="111" y="167"/>
                    <a:pt x="111" y="167"/>
                  </a:cubicBezTo>
                  <a:cubicBezTo>
                    <a:pt x="111" y="169"/>
                    <a:pt x="112" y="170"/>
                    <a:pt x="114" y="170"/>
                  </a:cubicBezTo>
                  <a:cubicBezTo>
                    <a:pt x="136" y="170"/>
                    <a:pt x="136" y="170"/>
                    <a:pt x="136" y="170"/>
                  </a:cubicBezTo>
                  <a:cubicBezTo>
                    <a:pt x="138" y="170"/>
                    <a:pt x="139" y="169"/>
                    <a:pt x="139" y="167"/>
                  </a:cubicBezTo>
                  <a:cubicBezTo>
                    <a:pt x="139" y="68"/>
                    <a:pt x="139" y="68"/>
                    <a:pt x="139" y="68"/>
                  </a:cubicBezTo>
                  <a:cubicBezTo>
                    <a:pt x="139" y="68"/>
                    <a:pt x="139" y="68"/>
                    <a:pt x="139" y="68"/>
                  </a:cubicBezTo>
                  <a:cubicBezTo>
                    <a:pt x="139" y="68"/>
                    <a:pt x="139" y="68"/>
                    <a:pt x="139" y="68"/>
                  </a:cubicBezTo>
                  <a:cubicBezTo>
                    <a:pt x="139" y="51"/>
                    <a:pt x="133" y="35"/>
                    <a:pt x="120" y="20"/>
                  </a:cubicBezTo>
                  <a:cubicBezTo>
                    <a:pt x="109" y="7"/>
                    <a:pt x="88" y="0"/>
                    <a:pt x="70" y="0"/>
                  </a:cubicBezTo>
                  <a:cubicBezTo>
                    <a:pt x="41" y="0"/>
                    <a:pt x="28" y="21"/>
                    <a:pt x="28" y="2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53" dirty="0"/>
            </a:p>
          </p:txBody>
        </p:sp>
        <p:sp>
          <p:nvSpPr>
            <p:cNvPr id="14" name="Freeform 9">
              <a:extLst>
                <a:ext uri="{FF2B5EF4-FFF2-40B4-BE49-F238E27FC236}">
                  <a16:creationId xmlns:a16="http://schemas.microsoft.com/office/drawing/2014/main" id="{754C77E2-9DA6-4CF5-A591-E325C546323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264" y="1724"/>
              <a:ext cx="246" cy="328"/>
            </a:xfrm>
            <a:custGeom>
              <a:avLst/>
              <a:gdLst>
                <a:gd name="T0" fmla="*/ 4 w 130"/>
                <a:gd name="T1" fmla="*/ 48 h 173"/>
                <a:gd name="T2" fmla="*/ 56 w 130"/>
                <a:gd name="T3" fmla="*/ 97 h 173"/>
                <a:gd name="T4" fmla="*/ 57 w 130"/>
                <a:gd name="T5" fmla="*/ 98 h 173"/>
                <a:gd name="T6" fmla="*/ 101 w 130"/>
                <a:gd name="T7" fmla="*/ 124 h 173"/>
                <a:gd name="T8" fmla="*/ 66 w 130"/>
                <a:gd name="T9" fmla="*/ 146 h 173"/>
                <a:gd name="T10" fmla="*/ 30 w 130"/>
                <a:gd name="T11" fmla="*/ 118 h 173"/>
                <a:gd name="T12" fmla="*/ 26 w 130"/>
                <a:gd name="T13" fmla="*/ 114 h 173"/>
                <a:gd name="T14" fmla="*/ 5 w 130"/>
                <a:gd name="T15" fmla="*/ 114 h 173"/>
                <a:gd name="T16" fmla="*/ 0 w 130"/>
                <a:gd name="T17" fmla="*/ 118 h 173"/>
                <a:gd name="T18" fmla="*/ 65 w 130"/>
                <a:gd name="T19" fmla="*/ 173 h 173"/>
                <a:gd name="T20" fmla="*/ 130 w 130"/>
                <a:gd name="T21" fmla="*/ 120 h 173"/>
                <a:gd name="T22" fmla="*/ 72 w 130"/>
                <a:gd name="T23" fmla="*/ 74 h 173"/>
                <a:gd name="T24" fmla="*/ 32 w 130"/>
                <a:gd name="T25" fmla="*/ 48 h 173"/>
                <a:gd name="T26" fmla="*/ 63 w 130"/>
                <a:gd name="T27" fmla="*/ 27 h 173"/>
                <a:gd name="T28" fmla="*/ 97 w 130"/>
                <a:gd name="T29" fmla="*/ 49 h 173"/>
                <a:gd name="T30" fmla="*/ 102 w 130"/>
                <a:gd name="T31" fmla="*/ 53 h 173"/>
                <a:gd name="T32" fmla="*/ 120 w 130"/>
                <a:gd name="T33" fmla="*/ 53 h 173"/>
                <a:gd name="T34" fmla="*/ 125 w 130"/>
                <a:gd name="T35" fmla="*/ 48 h 173"/>
                <a:gd name="T36" fmla="*/ 63 w 130"/>
                <a:gd name="T37" fmla="*/ 0 h 173"/>
                <a:gd name="T38" fmla="*/ 4 w 130"/>
                <a:gd name="T39" fmla="*/ 48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30" h="173">
                  <a:moveTo>
                    <a:pt x="4" y="48"/>
                  </a:moveTo>
                  <a:cubicBezTo>
                    <a:pt x="4" y="77"/>
                    <a:pt x="19" y="91"/>
                    <a:pt x="56" y="97"/>
                  </a:cubicBezTo>
                  <a:cubicBezTo>
                    <a:pt x="57" y="98"/>
                    <a:pt x="57" y="98"/>
                    <a:pt x="57" y="98"/>
                  </a:cubicBezTo>
                  <a:cubicBezTo>
                    <a:pt x="83" y="102"/>
                    <a:pt x="101" y="105"/>
                    <a:pt x="101" y="124"/>
                  </a:cubicBezTo>
                  <a:cubicBezTo>
                    <a:pt x="101" y="139"/>
                    <a:pt x="83" y="146"/>
                    <a:pt x="66" y="146"/>
                  </a:cubicBezTo>
                  <a:cubicBezTo>
                    <a:pt x="46" y="146"/>
                    <a:pt x="33" y="136"/>
                    <a:pt x="30" y="118"/>
                  </a:cubicBezTo>
                  <a:cubicBezTo>
                    <a:pt x="30" y="116"/>
                    <a:pt x="29" y="114"/>
                    <a:pt x="26" y="114"/>
                  </a:cubicBezTo>
                  <a:cubicBezTo>
                    <a:pt x="5" y="114"/>
                    <a:pt x="5" y="114"/>
                    <a:pt x="5" y="114"/>
                  </a:cubicBezTo>
                  <a:cubicBezTo>
                    <a:pt x="2" y="114"/>
                    <a:pt x="0" y="116"/>
                    <a:pt x="0" y="118"/>
                  </a:cubicBezTo>
                  <a:cubicBezTo>
                    <a:pt x="0" y="150"/>
                    <a:pt x="27" y="173"/>
                    <a:pt x="65" y="173"/>
                  </a:cubicBezTo>
                  <a:cubicBezTo>
                    <a:pt x="104" y="173"/>
                    <a:pt x="130" y="151"/>
                    <a:pt x="130" y="120"/>
                  </a:cubicBezTo>
                  <a:cubicBezTo>
                    <a:pt x="130" y="86"/>
                    <a:pt x="100" y="79"/>
                    <a:pt x="72" y="74"/>
                  </a:cubicBezTo>
                  <a:cubicBezTo>
                    <a:pt x="37" y="68"/>
                    <a:pt x="32" y="58"/>
                    <a:pt x="32" y="48"/>
                  </a:cubicBezTo>
                  <a:cubicBezTo>
                    <a:pt x="32" y="32"/>
                    <a:pt x="49" y="27"/>
                    <a:pt x="63" y="27"/>
                  </a:cubicBezTo>
                  <a:cubicBezTo>
                    <a:pt x="82" y="27"/>
                    <a:pt x="94" y="34"/>
                    <a:pt x="97" y="49"/>
                  </a:cubicBezTo>
                  <a:cubicBezTo>
                    <a:pt x="98" y="51"/>
                    <a:pt x="98" y="53"/>
                    <a:pt x="102" y="53"/>
                  </a:cubicBezTo>
                  <a:cubicBezTo>
                    <a:pt x="120" y="53"/>
                    <a:pt x="120" y="53"/>
                    <a:pt x="120" y="53"/>
                  </a:cubicBezTo>
                  <a:cubicBezTo>
                    <a:pt x="123" y="53"/>
                    <a:pt x="125" y="51"/>
                    <a:pt x="125" y="48"/>
                  </a:cubicBezTo>
                  <a:cubicBezTo>
                    <a:pt x="125" y="19"/>
                    <a:pt x="100" y="0"/>
                    <a:pt x="63" y="0"/>
                  </a:cubicBezTo>
                  <a:cubicBezTo>
                    <a:pt x="22" y="0"/>
                    <a:pt x="4" y="25"/>
                    <a:pt x="4" y="4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53" dirty="0"/>
            </a:p>
          </p:txBody>
        </p:sp>
        <p:sp>
          <p:nvSpPr>
            <p:cNvPr id="15" name="Freeform 10">
              <a:extLst>
                <a:ext uri="{FF2B5EF4-FFF2-40B4-BE49-F238E27FC236}">
                  <a16:creationId xmlns:a16="http://schemas.microsoft.com/office/drawing/2014/main" id="{3F66E709-BE0A-4F12-9432-E758B38B5A7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062" y="1722"/>
              <a:ext cx="312" cy="474"/>
            </a:xfrm>
            <a:custGeom>
              <a:avLst/>
              <a:gdLst>
                <a:gd name="T0" fmla="*/ 67 w 165"/>
                <a:gd name="T1" fmla="*/ 0 h 250"/>
                <a:gd name="T2" fmla="*/ 0 w 165"/>
                <a:gd name="T3" fmla="*/ 86 h 250"/>
                <a:gd name="T4" fmla="*/ 82 w 165"/>
                <a:gd name="T5" fmla="*/ 174 h 250"/>
                <a:gd name="T6" fmla="*/ 137 w 165"/>
                <a:gd name="T7" fmla="*/ 152 h 250"/>
                <a:gd name="T8" fmla="*/ 137 w 165"/>
                <a:gd name="T9" fmla="*/ 173 h 250"/>
                <a:gd name="T10" fmla="*/ 89 w 165"/>
                <a:gd name="T11" fmla="*/ 222 h 250"/>
                <a:gd name="T12" fmla="*/ 48 w 165"/>
                <a:gd name="T13" fmla="*/ 194 h 250"/>
                <a:gd name="T14" fmla="*/ 43 w 165"/>
                <a:gd name="T15" fmla="*/ 190 h 250"/>
                <a:gd name="T16" fmla="*/ 24 w 165"/>
                <a:gd name="T17" fmla="*/ 190 h 250"/>
                <a:gd name="T18" fmla="*/ 19 w 165"/>
                <a:gd name="T19" fmla="*/ 195 h 250"/>
                <a:gd name="T20" fmla="*/ 89 w 165"/>
                <a:gd name="T21" fmla="*/ 250 h 250"/>
                <a:gd name="T22" fmla="*/ 165 w 165"/>
                <a:gd name="T23" fmla="*/ 174 h 250"/>
                <a:gd name="T24" fmla="*/ 165 w 165"/>
                <a:gd name="T25" fmla="*/ 7 h 250"/>
                <a:gd name="T26" fmla="*/ 162 w 165"/>
                <a:gd name="T27" fmla="*/ 4 h 250"/>
                <a:gd name="T28" fmla="*/ 140 w 165"/>
                <a:gd name="T29" fmla="*/ 4 h 250"/>
                <a:gd name="T30" fmla="*/ 137 w 165"/>
                <a:gd name="T31" fmla="*/ 7 h 250"/>
                <a:gd name="T32" fmla="*/ 137 w 165"/>
                <a:gd name="T33" fmla="*/ 21 h 250"/>
                <a:gd name="T34" fmla="*/ 99 w 165"/>
                <a:gd name="T35" fmla="*/ 0 h 250"/>
                <a:gd name="T36" fmla="*/ 96 w 165"/>
                <a:gd name="T37" fmla="*/ 3 h 250"/>
                <a:gd name="T38" fmla="*/ 96 w 165"/>
                <a:gd name="T39" fmla="*/ 28 h 250"/>
                <a:gd name="T40" fmla="*/ 97 w 165"/>
                <a:gd name="T41" fmla="*/ 31 h 250"/>
                <a:gd name="T42" fmla="*/ 138 w 165"/>
                <a:gd name="T43" fmla="*/ 87 h 250"/>
                <a:gd name="T44" fmla="*/ 83 w 165"/>
                <a:gd name="T45" fmla="*/ 146 h 250"/>
                <a:gd name="T46" fmla="*/ 29 w 165"/>
                <a:gd name="T47" fmla="*/ 87 h 250"/>
                <a:gd name="T48" fmla="*/ 68 w 165"/>
                <a:gd name="T49" fmla="*/ 31 h 250"/>
                <a:gd name="T50" fmla="*/ 70 w 165"/>
                <a:gd name="T51" fmla="*/ 29 h 250"/>
                <a:gd name="T52" fmla="*/ 70 w 165"/>
                <a:gd name="T53" fmla="*/ 3 h 250"/>
                <a:gd name="T54" fmla="*/ 67 w 165"/>
                <a:gd name="T55" fmla="*/ 0 h 250"/>
                <a:gd name="T56" fmla="*/ 67 w 165"/>
                <a:gd name="T57" fmla="*/ 0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65" h="250">
                  <a:moveTo>
                    <a:pt x="67" y="0"/>
                  </a:moveTo>
                  <a:cubicBezTo>
                    <a:pt x="29" y="8"/>
                    <a:pt x="0" y="44"/>
                    <a:pt x="0" y="86"/>
                  </a:cubicBezTo>
                  <a:cubicBezTo>
                    <a:pt x="0" y="135"/>
                    <a:pt x="37" y="174"/>
                    <a:pt x="82" y="174"/>
                  </a:cubicBezTo>
                  <a:cubicBezTo>
                    <a:pt x="103" y="174"/>
                    <a:pt x="122" y="166"/>
                    <a:pt x="137" y="152"/>
                  </a:cubicBezTo>
                  <a:cubicBezTo>
                    <a:pt x="137" y="173"/>
                    <a:pt x="137" y="173"/>
                    <a:pt x="137" y="173"/>
                  </a:cubicBezTo>
                  <a:cubicBezTo>
                    <a:pt x="137" y="205"/>
                    <a:pt x="120" y="222"/>
                    <a:pt x="89" y="222"/>
                  </a:cubicBezTo>
                  <a:cubicBezTo>
                    <a:pt x="66" y="222"/>
                    <a:pt x="52" y="213"/>
                    <a:pt x="48" y="194"/>
                  </a:cubicBezTo>
                  <a:cubicBezTo>
                    <a:pt x="47" y="192"/>
                    <a:pt x="46" y="190"/>
                    <a:pt x="43" y="190"/>
                  </a:cubicBezTo>
                  <a:cubicBezTo>
                    <a:pt x="24" y="190"/>
                    <a:pt x="24" y="190"/>
                    <a:pt x="24" y="190"/>
                  </a:cubicBezTo>
                  <a:cubicBezTo>
                    <a:pt x="21" y="190"/>
                    <a:pt x="19" y="192"/>
                    <a:pt x="19" y="195"/>
                  </a:cubicBezTo>
                  <a:cubicBezTo>
                    <a:pt x="22" y="228"/>
                    <a:pt x="51" y="250"/>
                    <a:pt x="89" y="250"/>
                  </a:cubicBezTo>
                  <a:cubicBezTo>
                    <a:pt x="135" y="250"/>
                    <a:pt x="165" y="219"/>
                    <a:pt x="165" y="174"/>
                  </a:cubicBezTo>
                  <a:cubicBezTo>
                    <a:pt x="165" y="7"/>
                    <a:pt x="165" y="7"/>
                    <a:pt x="165" y="7"/>
                  </a:cubicBezTo>
                  <a:cubicBezTo>
                    <a:pt x="165" y="5"/>
                    <a:pt x="164" y="4"/>
                    <a:pt x="162" y="4"/>
                  </a:cubicBezTo>
                  <a:cubicBezTo>
                    <a:pt x="140" y="4"/>
                    <a:pt x="140" y="4"/>
                    <a:pt x="140" y="4"/>
                  </a:cubicBezTo>
                  <a:cubicBezTo>
                    <a:pt x="138" y="4"/>
                    <a:pt x="137" y="5"/>
                    <a:pt x="137" y="7"/>
                  </a:cubicBezTo>
                  <a:cubicBezTo>
                    <a:pt x="137" y="21"/>
                    <a:pt x="137" y="21"/>
                    <a:pt x="137" y="21"/>
                  </a:cubicBezTo>
                  <a:cubicBezTo>
                    <a:pt x="126" y="11"/>
                    <a:pt x="113" y="4"/>
                    <a:pt x="99" y="0"/>
                  </a:cubicBezTo>
                  <a:cubicBezTo>
                    <a:pt x="97" y="0"/>
                    <a:pt x="96" y="1"/>
                    <a:pt x="96" y="3"/>
                  </a:cubicBezTo>
                  <a:cubicBezTo>
                    <a:pt x="96" y="28"/>
                    <a:pt x="96" y="28"/>
                    <a:pt x="96" y="28"/>
                  </a:cubicBezTo>
                  <a:cubicBezTo>
                    <a:pt x="96" y="29"/>
                    <a:pt x="96" y="30"/>
                    <a:pt x="97" y="31"/>
                  </a:cubicBezTo>
                  <a:cubicBezTo>
                    <a:pt x="121" y="37"/>
                    <a:pt x="138" y="60"/>
                    <a:pt x="138" y="87"/>
                  </a:cubicBezTo>
                  <a:cubicBezTo>
                    <a:pt x="138" y="119"/>
                    <a:pt x="114" y="146"/>
                    <a:pt x="83" y="146"/>
                  </a:cubicBezTo>
                  <a:cubicBezTo>
                    <a:pt x="53" y="146"/>
                    <a:pt x="29" y="119"/>
                    <a:pt x="29" y="87"/>
                  </a:cubicBezTo>
                  <a:cubicBezTo>
                    <a:pt x="29" y="61"/>
                    <a:pt x="45" y="38"/>
                    <a:pt x="68" y="31"/>
                  </a:cubicBezTo>
                  <a:cubicBezTo>
                    <a:pt x="69" y="31"/>
                    <a:pt x="70" y="30"/>
                    <a:pt x="70" y="29"/>
                  </a:cubicBezTo>
                  <a:cubicBezTo>
                    <a:pt x="70" y="3"/>
                    <a:pt x="70" y="3"/>
                    <a:pt x="70" y="3"/>
                  </a:cubicBezTo>
                  <a:cubicBezTo>
                    <a:pt x="70" y="1"/>
                    <a:pt x="69" y="0"/>
                    <a:pt x="67" y="0"/>
                  </a:cubicBezTo>
                  <a:cubicBezTo>
                    <a:pt x="67" y="0"/>
                    <a:pt x="67" y="0"/>
                    <a:pt x="6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53" dirty="0"/>
            </a:p>
          </p:txBody>
        </p:sp>
        <p:sp>
          <p:nvSpPr>
            <p:cNvPr id="16" name="Oval 11">
              <a:extLst>
                <a:ext uri="{FF2B5EF4-FFF2-40B4-BE49-F238E27FC236}">
                  <a16:creationId xmlns:a16="http://schemas.microsoft.com/office/drawing/2014/main" id="{0206D854-B604-48EE-919B-064E5233BA70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2843" y="1589"/>
              <a:ext cx="87" cy="8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53" dirty="0"/>
            </a:p>
          </p:txBody>
        </p:sp>
        <p:sp>
          <p:nvSpPr>
            <p:cNvPr id="17" name="Oval 12">
              <a:extLst>
                <a:ext uri="{FF2B5EF4-FFF2-40B4-BE49-F238E27FC236}">
                  <a16:creationId xmlns:a16="http://schemas.microsoft.com/office/drawing/2014/main" id="{198EB32C-0E3F-4505-9A49-1059A6CE2374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873" y="1589"/>
              <a:ext cx="87" cy="8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53" dirty="0"/>
            </a:p>
          </p:txBody>
        </p:sp>
        <p:sp>
          <p:nvSpPr>
            <p:cNvPr id="18" name="Freeform 13">
              <a:extLst>
                <a:ext uri="{FF2B5EF4-FFF2-40B4-BE49-F238E27FC236}">
                  <a16:creationId xmlns:a16="http://schemas.microsoft.com/office/drawing/2014/main" id="{1A2FDBD3-5D09-43A6-B8DA-D6FC1307334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062" y="1584"/>
              <a:ext cx="242" cy="462"/>
            </a:xfrm>
            <a:custGeom>
              <a:avLst/>
              <a:gdLst>
                <a:gd name="T0" fmla="*/ 39 w 128"/>
                <a:gd name="T1" fmla="*/ 55 h 244"/>
                <a:gd name="T2" fmla="*/ 39 w 128"/>
                <a:gd name="T3" fmla="*/ 76 h 244"/>
                <a:gd name="T4" fmla="*/ 4 w 128"/>
                <a:gd name="T5" fmla="*/ 76 h 244"/>
                <a:gd name="T6" fmla="*/ 0 w 128"/>
                <a:gd name="T7" fmla="*/ 81 h 244"/>
                <a:gd name="T8" fmla="*/ 0 w 128"/>
                <a:gd name="T9" fmla="*/ 99 h 244"/>
                <a:gd name="T10" fmla="*/ 4 w 128"/>
                <a:gd name="T11" fmla="*/ 103 h 244"/>
                <a:gd name="T12" fmla="*/ 39 w 128"/>
                <a:gd name="T13" fmla="*/ 103 h 244"/>
                <a:gd name="T14" fmla="*/ 39 w 128"/>
                <a:gd name="T15" fmla="*/ 239 h 244"/>
                <a:gd name="T16" fmla="*/ 44 w 128"/>
                <a:gd name="T17" fmla="*/ 244 h 244"/>
                <a:gd name="T18" fmla="*/ 62 w 128"/>
                <a:gd name="T19" fmla="*/ 244 h 244"/>
                <a:gd name="T20" fmla="*/ 67 w 128"/>
                <a:gd name="T21" fmla="*/ 239 h 244"/>
                <a:gd name="T22" fmla="*/ 67 w 128"/>
                <a:gd name="T23" fmla="*/ 103 h 244"/>
                <a:gd name="T24" fmla="*/ 120 w 128"/>
                <a:gd name="T25" fmla="*/ 103 h 244"/>
                <a:gd name="T26" fmla="*/ 125 w 128"/>
                <a:gd name="T27" fmla="*/ 99 h 244"/>
                <a:gd name="T28" fmla="*/ 125 w 128"/>
                <a:gd name="T29" fmla="*/ 81 h 244"/>
                <a:gd name="T30" fmla="*/ 120 w 128"/>
                <a:gd name="T31" fmla="*/ 76 h 244"/>
                <a:gd name="T32" fmla="*/ 67 w 128"/>
                <a:gd name="T33" fmla="*/ 76 h 244"/>
                <a:gd name="T34" fmla="*/ 67 w 128"/>
                <a:gd name="T35" fmla="*/ 55 h 244"/>
                <a:gd name="T36" fmla="*/ 91 w 128"/>
                <a:gd name="T37" fmla="*/ 27 h 244"/>
                <a:gd name="T38" fmla="*/ 122 w 128"/>
                <a:gd name="T39" fmla="*/ 37 h 244"/>
                <a:gd name="T40" fmla="*/ 125 w 128"/>
                <a:gd name="T41" fmla="*/ 38 h 244"/>
                <a:gd name="T42" fmla="*/ 128 w 128"/>
                <a:gd name="T43" fmla="*/ 33 h 244"/>
                <a:gd name="T44" fmla="*/ 128 w 128"/>
                <a:gd name="T45" fmla="*/ 16 h 244"/>
                <a:gd name="T46" fmla="*/ 125 w 128"/>
                <a:gd name="T47" fmla="*/ 9 h 244"/>
                <a:gd name="T48" fmla="*/ 89 w 128"/>
                <a:gd name="T49" fmla="*/ 0 h 244"/>
                <a:gd name="T50" fmla="*/ 39 w 128"/>
                <a:gd name="T51" fmla="*/ 55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28" h="244">
                  <a:moveTo>
                    <a:pt x="39" y="55"/>
                  </a:moveTo>
                  <a:cubicBezTo>
                    <a:pt x="39" y="76"/>
                    <a:pt x="39" y="76"/>
                    <a:pt x="39" y="76"/>
                  </a:cubicBezTo>
                  <a:cubicBezTo>
                    <a:pt x="4" y="76"/>
                    <a:pt x="4" y="76"/>
                    <a:pt x="4" y="76"/>
                  </a:cubicBezTo>
                  <a:cubicBezTo>
                    <a:pt x="1" y="76"/>
                    <a:pt x="0" y="78"/>
                    <a:pt x="0" y="81"/>
                  </a:cubicBezTo>
                  <a:cubicBezTo>
                    <a:pt x="0" y="99"/>
                    <a:pt x="0" y="99"/>
                    <a:pt x="0" y="99"/>
                  </a:cubicBezTo>
                  <a:cubicBezTo>
                    <a:pt x="0" y="102"/>
                    <a:pt x="1" y="103"/>
                    <a:pt x="4" y="103"/>
                  </a:cubicBezTo>
                  <a:cubicBezTo>
                    <a:pt x="39" y="103"/>
                    <a:pt x="39" y="103"/>
                    <a:pt x="39" y="103"/>
                  </a:cubicBezTo>
                  <a:cubicBezTo>
                    <a:pt x="39" y="239"/>
                    <a:pt x="39" y="239"/>
                    <a:pt x="39" y="239"/>
                  </a:cubicBezTo>
                  <a:cubicBezTo>
                    <a:pt x="39" y="242"/>
                    <a:pt x="41" y="244"/>
                    <a:pt x="44" y="244"/>
                  </a:cubicBezTo>
                  <a:cubicBezTo>
                    <a:pt x="62" y="244"/>
                    <a:pt x="62" y="244"/>
                    <a:pt x="62" y="244"/>
                  </a:cubicBezTo>
                  <a:cubicBezTo>
                    <a:pt x="65" y="244"/>
                    <a:pt x="67" y="242"/>
                    <a:pt x="67" y="239"/>
                  </a:cubicBezTo>
                  <a:cubicBezTo>
                    <a:pt x="67" y="103"/>
                    <a:pt x="67" y="103"/>
                    <a:pt x="67" y="103"/>
                  </a:cubicBezTo>
                  <a:cubicBezTo>
                    <a:pt x="120" y="103"/>
                    <a:pt x="120" y="103"/>
                    <a:pt x="120" y="103"/>
                  </a:cubicBezTo>
                  <a:cubicBezTo>
                    <a:pt x="123" y="103"/>
                    <a:pt x="125" y="102"/>
                    <a:pt x="125" y="99"/>
                  </a:cubicBezTo>
                  <a:cubicBezTo>
                    <a:pt x="125" y="81"/>
                    <a:pt x="125" y="81"/>
                    <a:pt x="125" y="81"/>
                  </a:cubicBezTo>
                  <a:cubicBezTo>
                    <a:pt x="125" y="78"/>
                    <a:pt x="123" y="76"/>
                    <a:pt x="120" y="76"/>
                  </a:cubicBezTo>
                  <a:cubicBezTo>
                    <a:pt x="67" y="76"/>
                    <a:pt x="67" y="76"/>
                    <a:pt x="67" y="76"/>
                  </a:cubicBezTo>
                  <a:cubicBezTo>
                    <a:pt x="67" y="55"/>
                    <a:pt x="67" y="55"/>
                    <a:pt x="67" y="55"/>
                  </a:cubicBezTo>
                  <a:cubicBezTo>
                    <a:pt x="67" y="38"/>
                    <a:pt x="76" y="27"/>
                    <a:pt x="91" y="27"/>
                  </a:cubicBezTo>
                  <a:cubicBezTo>
                    <a:pt x="102" y="27"/>
                    <a:pt x="110" y="30"/>
                    <a:pt x="122" y="37"/>
                  </a:cubicBezTo>
                  <a:cubicBezTo>
                    <a:pt x="123" y="38"/>
                    <a:pt x="124" y="38"/>
                    <a:pt x="125" y="38"/>
                  </a:cubicBezTo>
                  <a:cubicBezTo>
                    <a:pt x="127" y="38"/>
                    <a:pt x="128" y="36"/>
                    <a:pt x="128" y="33"/>
                  </a:cubicBezTo>
                  <a:cubicBezTo>
                    <a:pt x="128" y="16"/>
                    <a:pt x="128" y="16"/>
                    <a:pt x="128" y="16"/>
                  </a:cubicBezTo>
                  <a:cubicBezTo>
                    <a:pt x="128" y="13"/>
                    <a:pt x="128" y="11"/>
                    <a:pt x="125" y="9"/>
                  </a:cubicBezTo>
                  <a:cubicBezTo>
                    <a:pt x="114" y="3"/>
                    <a:pt x="103" y="0"/>
                    <a:pt x="89" y="0"/>
                  </a:cubicBezTo>
                  <a:cubicBezTo>
                    <a:pt x="54" y="0"/>
                    <a:pt x="39" y="29"/>
                    <a:pt x="39" y="5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53" dirty="0"/>
            </a:p>
          </p:txBody>
        </p:sp>
        <p:sp>
          <p:nvSpPr>
            <p:cNvPr id="19" name="Freeform 14">
              <a:extLst>
                <a:ext uri="{FF2B5EF4-FFF2-40B4-BE49-F238E27FC236}">
                  <a16:creationId xmlns:a16="http://schemas.microsoft.com/office/drawing/2014/main" id="{8A1865E5-DA78-4DF6-8B41-586B3F36463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071" y="1578"/>
              <a:ext cx="632" cy="631"/>
            </a:xfrm>
            <a:custGeom>
              <a:avLst/>
              <a:gdLst>
                <a:gd name="T0" fmla="*/ 181 w 334"/>
                <a:gd name="T1" fmla="*/ 1 h 333"/>
                <a:gd name="T2" fmla="*/ 180 w 334"/>
                <a:gd name="T3" fmla="*/ 4 h 333"/>
                <a:gd name="T4" fmla="*/ 180 w 334"/>
                <a:gd name="T5" fmla="*/ 26 h 333"/>
                <a:gd name="T6" fmla="*/ 180 w 334"/>
                <a:gd name="T7" fmla="*/ 26 h 333"/>
                <a:gd name="T8" fmla="*/ 182 w 334"/>
                <a:gd name="T9" fmla="*/ 28 h 333"/>
                <a:gd name="T10" fmla="*/ 306 w 334"/>
                <a:gd name="T11" fmla="*/ 166 h 333"/>
                <a:gd name="T12" fmla="*/ 167 w 334"/>
                <a:gd name="T13" fmla="*/ 305 h 333"/>
                <a:gd name="T14" fmla="*/ 28 w 334"/>
                <a:gd name="T15" fmla="*/ 166 h 333"/>
                <a:gd name="T16" fmla="*/ 152 w 334"/>
                <a:gd name="T17" fmla="*/ 28 h 333"/>
                <a:gd name="T18" fmla="*/ 154 w 334"/>
                <a:gd name="T19" fmla="*/ 26 h 333"/>
                <a:gd name="T20" fmla="*/ 154 w 334"/>
                <a:gd name="T21" fmla="*/ 26 h 333"/>
                <a:gd name="T22" fmla="*/ 154 w 334"/>
                <a:gd name="T23" fmla="*/ 4 h 333"/>
                <a:gd name="T24" fmla="*/ 153 w 334"/>
                <a:gd name="T25" fmla="*/ 1 h 333"/>
                <a:gd name="T26" fmla="*/ 150 w 334"/>
                <a:gd name="T27" fmla="*/ 0 h 333"/>
                <a:gd name="T28" fmla="*/ 149 w 334"/>
                <a:gd name="T29" fmla="*/ 0 h 333"/>
                <a:gd name="T30" fmla="*/ 149 w 334"/>
                <a:gd name="T31" fmla="*/ 0 h 333"/>
                <a:gd name="T32" fmla="*/ 0 w 334"/>
                <a:gd name="T33" fmla="*/ 166 h 333"/>
                <a:gd name="T34" fmla="*/ 167 w 334"/>
                <a:gd name="T35" fmla="*/ 333 h 333"/>
                <a:gd name="T36" fmla="*/ 334 w 334"/>
                <a:gd name="T37" fmla="*/ 166 h 333"/>
                <a:gd name="T38" fmla="*/ 185 w 334"/>
                <a:gd name="T39" fmla="*/ 0 h 333"/>
                <a:gd name="T40" fmla="*/ 185 w 334"/>
                <a:gd name="T41" fmla="*/ 0 h 333"/>
                <a:gd name="T42" fmla="*/ 184 w 334"/>
                <a:gd name="T43" fmla="*/ 0 h 333"/>
                <a:gd name="T44" fmla="*/ 181 w 334"/>
                <a:gd name="T45" fmla="*/ 1 h 3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34" h="333">
                  <a:moveTo>
                    <a:pt x="181" y="1"/>
                  </a:moveTo>
                  <a:cubicBezTo>
                    <a:pt x="180" y="2"/>
                    <a:pt x="180" y="3"/>
                    <a:pt x="180" y="4"/>
                  </a:cubicBezTo>
                  <a:cubicBezTo>
                    <a:pt x="180" y="26"/>
                    <a:pt x="180" y="26"/>
                    <a:pt x="180" y="26"/>
                  </a:cubicBezTo>
                  <a:cubicBezTo>
                    <a:pt x="180" y="26"/>
                    <a:pt x="180" y="26"/>
                    <a:pt x="180" y="26"/>
                  </a:cubicBezTo>
                  <a:cubicBezTo>
                    <a:pt x="180" y="27"/>
                    <a:pt x="181" y="28"/>
                    <a:pt x="182" y="28"/>
                  </a:cubicBezTo>
                  <a:cubicBezTo>
                    <a:pt x="251" y="35"/>
                    <a:pt x="306" y="94"/>
                    <a:pt x="306" y="166"/>
                  </a:cubicBezTo>
                  <a:cubicBezTo>
                    <a:pt x="306" y="243"/>
                    <a:pt x="244" y="305"/>
                    <a:pt x="167" y="305"/>
                  </a:cubicBezTo>
                  <a:cubicBezTo>
                    <a:pt x="90" y="305"/>
                    <a:pt x="28" y="243"/>
                    <a:pt x="28" y="166"/>
                  </a:cubicBezTo>
                  <a:cubicBezTo>
                    <a:pt x="28" y="94"/>
                    <a:pt x="82" y="35"/>
                    <a:pt x="152" y="28"/>
                  </a:cubicBezTo>
                  <a:cubicBezTo>
                    <a:pt x="153" y="28"/>
                    <a:pt x="154" y="27"/>
                    <a:pt x="154" y="26"/>
                  </a:cubicBezTo>
                  <a:cubicBezTo>
                    <a:pt x="154" y="26"/>
                    <a:pt x="154" y="26"/>
                    <a:pt x="154" y="26"/>
                  </a:cubicBezTo>
                  <a:cubicBezTo>
                    <a:pt x="154" y="4"/>
                    <a:pt x="154" y="4"/>
                    <a:pt x="154" y="4"/>
                  </a:cubicBezTo>
                  <a:cubicBezTo>
                    <a:pt x="154" y="3"/>
                    <a:pt x="154" y="2"/>
                    <a:pt x="153" y="1"/>
                  </a:cubicBezTo>
                  <a:cubicBezTo>
                    <a:pt x="152" y="0"/>
                    <a:pt x="151" y="0"/>
                    <a:pt x="150" y="0"/>
                  </a:cubicBezTo>
                  <a:cubicBezTo>
                    <a:pt x="149" y="0"/>
                    <a:pt x="149" y="0"/>
                    <a:pt x="149" y="0"/>
                  </a:cubicBezTo>
                  <a:cubicBezTo>
                    <a:pt x="149" y="0"/>
                    <a:pt x="149" y="0"/>
                    <a:pt x="149" y="0"/>
                  </a:cubicBezTo>
                  <a:cubicBezTo>
                    <a:pt x="65" y="9"/>
                    <a:pt x="0" y="80"/>
                    <a:pt x="0" y="166"/>
                  </a:cubicBezTo>
                  <a:cubicBezTo>
                    <a:pt x="0" y="258"/>
                    <a:pt x="75" y="333"/>
                    <a:pt x="167" y="333"/>
                  </a:cubicBezTo>
                  <a:cubicBezTo>
                    <a:pt x="259" y="333"/>
                    <a:pt x="334" y="258"/>
                    <a:pt x="334" y="166"/>
                  </a:cubicBezTo>
                  <a:cubicBezTo>
                    <a:pt x="334" y="80"/>
                    <a:pt x="269" y="9"/>
                    <a:pt x="185" y="0"/>
                  </a:cubicBezTo>
                  <a:cubicBezTo>
                    <a:pt x="185" y="0"/>
                    <a:pt x="185" y="0"/>
                    <a:pt x="185" y="0"/>
                  </a:cubicBezTo>
                  <a:cubicBezTo>
                    <a:pt x="185" y="0"/>
                    <a:pt x="184" y="0"/>
                    <a:pt x="184" y="0"/>
                  </a:cubicBezTo>
                  <a:cubicBezTo>
                    <a:pt x="183" y="0"/>
                    <a:pt x="182" y="0"/>
                    <a:pt x="181" y="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53" dirty="0"/>
            </a:p>
          </p:txBody>
        </p:sp>
      </p:grpSp>
    </p:spTree>
    <p:extLst>
      <p:ext uri="{BB962C8B-B14F-4D97-AF65-F5344CB8AC3E}">
        <p14:creationId xmlns:p14="http://schemas.microsoft.com/office/powerpoint/2010/main" val="2110701214"/>
      </p:ext>
    </p:extLst>
  </p:cSld>
  <p:clrMapOvr>
    <a:masterClrMapping/>
  </p:clrMapOvr>
  <p:transition>
    <p:fade/>
  </p:transition>
  <p:extLst mod="1">
    <p:ext uri="{DCECCB84-F9BA-43D5-87BE-67443E8EF086}">
      <p15:sldGuideLst xmlns:p15="http://schemas.microsoft.com/office/powerpoint/2012/main"/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 Dark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8D86AC41-762B-4924-A899-F81343A12E1E}"/>
              </a:ext>
            </a:extLst>
          </p:cNvPr>
          <p:cNvSpPr/>
          <p:nvPr userDrawn="1"/>
        </p:nvSpPr>
        <p:spPr>
          <a:xfrm>
            <a:off x="906" y="-1"/>
            <a:ext cx="6096000" cy="6858000"/>
          </a:xfrm>
          <a:prstGeom prst="rect">
            <a:avLst/>
          </a:prstGeom>
          <a:solidFill>
            <a:schemeClr val="tx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53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10878" y="1521183"/>
            <a:ext cx="5292112" cy="451734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accent3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4203" y="512500"/>
            <a:ext cx="5274693" cy="77603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504203" y="1521184"/>
            <a:ext cx="5274693" cy="451734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Footer (Insert &gt; Header &amp; Footer to edit)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32B354EE-31EA-4FC2-9496-7B620218323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53372358"/>
      </p:ext>
    </p:extLst>
  </p:cSld>
  <p:clrMapOvr>
    <a:masterClrMapping/>
  </p:clrMapOvr>
  <p:transition>
    <p:fade/>
  </p:transition>
  <p:extLst mod="1">
    <p:ext uri="{DCECCB84-F9BA-43D5-87BE-67443E8EF086}">
      <p15:sldGuideLst xmlns:p15="http://schemas.microsoft.com/office/powerpoint/2012/main"/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losing Slide">
    <p:bg>
      <p:bgPr>
        <a:gradFill>
          <a:gsLst>
            <a:gs pos="50000">
              <a:srgbClr val="00E487"/>
            </a:gs>
            <a:gs pos="100000">
              <a:srgbClr val="1ECBD0"/>
            </a:gs>
          </a:gsLst>
          <a:lin ang="189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>
            <a:extLst>
              <a:ext uri="{FF2B5EF4-FFF2-40B4-BE49-F238E27FC236}">
                <a16:creationId xmlns:a16="http://schemas.microsoft.com/office/drawing/2014/main" id="{CFD4E276-C47D-4F97-8D9E-FECD172C9798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2835683" y="2634179"/>
            <a:ext cx="6520638" cy="1589645"/>
            <a:chOff x="2071" y="1578"/>
            <a:chExt cx="2587" cy="631"/>
          </a:xfrm>
          <a:solidFill>
            <a:schemeClr val="bg1"/>
          </a:solidFill>
        </p:grpSpPr>
        <p:sp>
          <p:nvSpPr>
            <p:cNvPr id="7" name="Freeform 5">
              <a:extLst>
                <a:ext uri="{FF2B5EF4-FFF2-40B4-BE49-F238E27FC236}">
                  <a16:creationId xmlns:a16="http://schemas.microsoft.com/office/drawing/2014/main" id="{F8587B0E-0CEF-4218-99CF-AE3634274F8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765" y="1728"/>
              <a:ext cx="244" cy="318"/>
            </a:xfrm>
            <a:custGeom>
              <a:avLst/>
              <a:gdLst>
                <a:gd name="T0" fmla="*/ 12 w 129"/>
                <a:gd name="T1" fmla="*/ 0 h 168"/>
                <a:gd name="T2" fmla="*/ 8 w 129"/>
                <a:gd name="T3" fmla="*/ 4 h 168"/>
                <a:gd name="T4" fmla="*/ 8 w 129"/>
                <a:gd name="T5" fmla="*/ 25 h 168"/>
                <a:gd name="T6" fmla="*/ 12 w 129"/>
                <a:gd name="T7" fmla="*/ 29 h 168"/>
                <a:gd name="T8" fmla="*/ 48 w 129"/>
                <a:gd name="T9" fmla="*/ 29 h 168"/>
                <a:gd name="T10" fmla="*/ 48 w 129"/>
                <a:gd name="T11" fmla="*/ 140 h 168"/>
                <a:gd name="T12" fmla="*/ 3 w 129"/>
                <a:gd name="T13" fmla="*/ 140 h 168"/>
                <a:gd name="T14" fmla="*/ 0 w 129"/>
                <a:gd name="T15" fmla="*/ 143 h 168"/>
                <a:gd name="T16" fmla="*/ 0 w 129"/>
                <a:gd name="T17" fmla="*/ 165 h 168"/>
                <a:gd name="T18" fmla="*/ 3 w 129"/>
                <a:gd name="T19" fmla="*/ 168 h 168"/>
                <a:gd name="T20" fmla="*/ 125 w 129"/>
                <a:gd name="T21" fmla="*/ 168 h 168"/>
                <a:gd name="T22" fmla="*/ 129 w 129"/>
                <a:gd name="T23" fmla="*/ 165 h 168"/>
                <a:gd name="T24" fmla="*/ 129 w 129"/>
                <a:gd name="T25" fmla="*/ 143 h 168"/>
                <a:gd name="T26" fmla="*/ 125 w 129"/>
                <a:gd name="T27" fmla="*/ 140 h 168"/>
                <a:gd name="T28" fmla="*/ 76 w 129"/>
                <a:gd name="T29" fmla="*/ 140 h 168"/>
                <a:gd name="T30" fmla="*/ 76 w 129"/>
                <a:gd name="T31" fmla="*/ 4 h 168"/>
                <a:gd name="T32" fmla="*/ 72 w 129"/>
                <a:gd name="T33" fmla="*/ 0 h 168"/>
                <a:gd name="T34" fmla="*/ 12 w 129"/>
                <a:gd name="T35" fmla="*/ 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29" h="168">
                  <a:moveTo>
                    <a:pt x="12" y="0"/>
                  </a:moveTo>
                  <a:cubicBezTo>
                    <a:pt x="9" y="0"/>
                    <a:pt x="8" y="1"/>
                    <a:pt x="8" y="4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8" y="27"/>
                    <a:pt x="9" y="29"/>
                    <a:pt x="12" y="29"/>
                  </a:cubicBezTo>
                  <a:cubicBezTo>
                    <a:pt x="48" y="29"/>
                    <a:pt x="48" y="29"/>
                    <a:pt x="48" y="29"/>
                  </a:cubicBezTo>
                  <a:cubicBezTo>
                    <a:pt x="48" y="140"/>
                    <a:pt x="48" y="140"/>
                    <a:pt x="48" y="140"/>
                  </a:cubicBezTo>
                  <a:cubicBezTo>
                    <a:pt x="3" y="140"/>
                    <a:pt x="3" y="140"/>
                    <a:pt x="3" y="140"/>
                  </a:cubicBezTo>
                  <a:cubicBezTo>
                    <a:pt x="1" y="140"/>
                    <a:pt x="0" y="141"/>
                    <a:pt x="0" y="143"/>
                  </a:cubicBezTo>
                  <a:cubicBezTo>
                    <a:pt x="0" y="165"/>
                    <a:pt x="0" y="165"/>
                    <a:pt x="0" y="165"/>
                  </a:cubicBezTo>
                  <a:cubicBezTo>
                    <a:pt x="0" y="167"/>
                    <a:pt x="1" y="168"/>
                    <a:pt x="3" y="168"/>
                  </a:cubicBezTo>
                  <a:cubicBezTo>
                    <a:pt x="125" y="168"/>
                    <a:pt x="125" y="168"/>
                    <a:pt x="125" y="168"/>
                  </a:cubicBezTo>
                  <a:cubicBezTo>
                    <a:pt x="128" y="168"/>
                    <a:pt x="129" y="167"/>
                    <a:pt x="129" y="165"/>
                  </a:cubicBezTo>
                  <a:cubicBezTo>
                    <a:pt x="129" y="143"/>
                    <a:pt x="129" y="143"/>
                    <a:pt x="129" y="143"/>
                  </a:cubicBezTo>
                  <a:cubicBezTo>
                    <a:pt x="129" y="141"/>
                    <a:pt x="128" y="140"/>
                    <a:pt x="125" y="140"/>
                  </a:cubicBezTo>
                  <a:cubicBezTo>
                    <a:pt x="76" y="140"/>
                    <a:pt x="76" y="140"/>
                    <a:pt x="76" y="140"/>
                  </a:cubicBezTo>
                  <a:cubicBezTo>
                    <a:pt x="76" y="4"/>
                    <a:pt x="76" y="4"/>
                    <a:pt x="76" y="4"/>
                  </a:cubicBezTo>
                  <a:cubicBezTo>
                    <a:pt x="76" y="1"/>
                    <a:pt x="75" y="0"/>
                    <a:pt x="72" y="0"/>
                  </a:cubicBezTo>
                  <a:lnTo>
                    <a:pt x="1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53" dirty="0"/>
            </a:p>
          </p:txBody>
        </p:sp>
        <p:sp>
          <p:nvSpPr>
            <p:cNvPr id="8" name="Freeform 6">
              <a:extLst>
                <a:ext uri="{FF2B5EF4-FFF2-40B4-BE49-F238E27FC236}">
                  <a16:creationId xmlns:a16="http://schemas.microsoft.com/office/drawing/2014/main" id="{E526A929-E098-4073-8B92-F18ED8E1D96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798" y="1728"/>
              <a:ext cx="244" cy="318"/>
            </a:xfrm>
            <a:custGeom>
              <a:avLst/>
              <a:gdLst>
                <a:gd name="T0" fmla="*/ 11 w 129"/>
                <a:gd name="T1" fmla="*/ 0 h 168"/>
                <a:gd name="T2" fmla="*/ 8 w 129"/>
                <a:gd name="T3" fmla="*/ 4 h 168"/>
                <a:gd name="T4" fmla="*/ 8 w 129"/>
                <a:gd name="T5" fmla="*/ 25 h 168"/>
                <a:gd name="T6" fmla="*/ 11 w 129"/>
                <a:gd name="T7" fmla="*/ 29 h 168"/>
                <a:gd name="T8" fmla="*/ 47 w 129"/>
                <a:gd name="T9" fmla="*/ 29 h 168"/>
                <a:gd name="T10" fmla="*/ 47 w 129"/>
                <a:gd name="T11" fmla="*/ 140 h 168"/>
                <a:gd name="T12" fmla="*/ 3 w 129"/>
                <a:gd name="T13" fmla="*/ 140 h 168"/>
                <a:gd name="T14" fmla="*/ 0 w 129"/>
                <a:gd name="T15" fmla="*/ 143 h 168"/>
                <a:gd name="T16" fmla="*/ 0 w 129"/>
                <a:gd name="T17" fmla="*/ 165 h 168"/>
                <a:gd name="T18" fmla="*/ 3 w 129"/>
                <a:gd name="T19" fmla="*/ 168 h 168"/>
                <a:gd name="T20" fmla="*/ 125 w 129"/>
                <a:gd name="T21" fmla="*/ 168 h 168"/>
                <a:gd name="T22" fmla="*/ 129 w 129"/>
                <a:gd name="T23" fmla="*/ 165 h 168"/>
                <a:gd name="T24" fmla="*/ 129 w 129"/>
                <a:gd name="T25" fmla="*/ 143 h 168"/>
                <a:gd name="T26" fmla="*/ 125 w 129"/>
                <a:gd name="T27" fmla="*/ 140 h 168"/>
                <a:gd name="T28" fmla="*/ 76 w 129"/>
                <a:gd name="T29" fmla="*/ 140 h 168"/>
                <a:gd name="T30" fmla="*/ 76 w 129"/>
                <a:gd name="T31" fmla="*/ 4 h 168"/>
                <a:gd name="T32" fmla="*/ 72 w 129"/>
                <a:gd name="T33" fmla="*/ 0 h 168"/>
                <a:gd name="T34" fmla="*/ 11 w 129"/>
                <a:gd name="T35" fmla="*/ 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29" h="168">
                  <a:moveTo>
                    <a:pt x="11" y="0"/>
                  </a:moveTo>
                  <a:cubicBezTo>
                    <a:pt x="9" y="0"/>
                    <a:pt x="8" y="1"/>
                    <a:pt x="8" y="4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8" y="27"/>
                    <a:pt x="9" y="29"/>
                    <a:pt x="11" y="29"/>
                  </a:cubicBezTo>
                  <a:cubicBezTo>
                    <a:pt x="47" y="29"/>
                    <a:pt x="47" y="29"/>
                    <a:pt x="47" y="29"/>
                  </a:cubicBezTo>
                  <a:cubicBezTo>
                    <a:pt x="47" y="140"/>
                    <a:pt x="47" y="140"/>
                    <a:pt x="47" y="140"/>
                  </a:cubicBezTo>
                  <a:cubicBezTo>
                    <a:pt x="3" y="140"/>
                    <a:pt x="3" y="140"/>
                    <a:pt x="3" y="140"/>
                  </a:cubicBezTo>
                  <a:cubicBezTo>
                    <a:pt x="1" y="140"/>
                    <a:pt x="0" y="141"/>
                    <a:pt x="0" y="143"/>
                  </a:cubicBezTo>
                  <a:cubicBezTo>
                    <a:pt x="0" y="165"/>
                    <a:pt x="0" y="165"/>
                    <a:pt x="0" y="165"/>
                  </a:cubicBezTo>
                  <a:cubicBezTo>
                    <a:pt x="0" y="167"/>
                    <a:pt x="1" y="168"/>
                    <a:pt x="3" y="168"/>
                  </a:cubicBezTo>
                  <a:cubicBezTo>
                    <a:pt x="125" y="168"/>
                    <a:pt x="125" y="168"/>
                    <a:pt x="125" y="168"/>
                  </a:cubicBezTo>
                  <a:cubicBezTo>
                    <a:pt x="128" y="168"/>
                    <a:pt x="129" y="167"/>
                    <a:pt x="129" y="165"/>
                  </a:cubicBezTo>
                  <a:cubicBezTo>
                    <a:pt x="129" y="143"/>
                    <a:pt x="129" y="143"/>
                    <a:pt x="129" y="143"/>
                  </a:cubicBezTo>
                  <a:cubicBezTo>
                    <a:pt x="129" y="141"/>
                    <a:pt x="127" y="140"/>
                    <a:pt x="125" y="140"/>
                  </a:cubicBezTo>
                  <a:cubicBezTo>
                    <a:pt x="76" y="140"/>
                    <a:pt x="76" y="140"/>
                    <a:pt x="76" y="140"/>
                  </a:cubicBezTo>
                  <a:cubicBezTo>
                    <a:pt x="76" y="4"/>
                    <a:pt x="76" y="4"/>
                    <a:pt x="76" y="4"/>
                  </a:cubicBezTo>
                  <a:cubicBezTo>
                    <a:pt x="75" y="1"/>
                    <a:pt x="74" y="0"/>
                    <a:pt x="72" y="0"/>
                  </a:cubicBezTo>
                  <a:lnTo>
                    <a:pt x="1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53" dirty="0"/>
            </a:p>
          </p:txBody>
        </p:sp>
        <p:sp>
          <p:nvSpPr>
            <p:cNvPr id="9" name="Freeform 7">
              <a:extLst>
                <a:ext uri="{FF2B5EF4-FFF2-40B4-BE49-F238E27FC236}">
                  <a16:creationId xmlns:a16="http://schemas.microsoft.com/office/drawing/2014/main" id="{EDF465AE-39A5-4B73-8576-41C66C06AD4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361" y="1728"/>
              <a:ext cx="297" cy="464"/>
            </a:xfrm>
            <a:custGeom>
              <a:avLst/>
              <a:gdLst>
                <a:gd name="T0" fmla="*/ 132 w 157"/>
                <a:gd name="T1" fmla="*/ 0 h 245"/>
                <a:gd name="T2" fmla="*/ 127 w 157"/>
                <a:gd name="T3" fmla="*/ 3 h 245"/>
                <a:gd name="T4" fmla="*/ 127 w 157"/>
                <a:gd name="T5" fmla="*/ 3 h 245"/>
                <a:gd name="T6" fmla="*/ 79 w 157"/>
                <a:gd name="T7" fmla="*/ 128 h 245"/>
                <a:gd name="T8" fmla="*/ 30 w 157"/>
                <a:gd name="T9" fmla="*/ 4 h 245"/>
                <a:gd name="T10" fmla="*/ 25 w 157"/>
                <a:gd name="T11" fmla="*/ 0 h 245"/>
                <a:gd name="T12" fmla="*/ 4 w 157"/>
                <a:gd name="T13" fmla="*/ 0 h 245"/>
                <a:gd name="T14" fmla="*/ 0 w 157"/>
                <a:gd name="T15" fmla="*/ 3 h 245"/>
                <a:gd name="T16" fmla="*/ 1 w 157"/>
                <a:gd name="T17" fmla="*/ 6 h 245"/>
                <a:gd name="T18" fmla="*/ 1 w 157"/>
                <a:gd name="T19" fmla="*/ 6 h 245"/>
                <a:gd name="T20" fmla="*/ 1 w 157"/>
                <a:gd name="T21" fmla="*/ 6 h 245"/>
                <a:gd name="T22" fmla="*/ 64 w 157"/>
                <a:gd name="T23" fmla="*/ 168 h 245"/>
                <a:gd name="T24" fmla="*/ 59 w 157"/>
                <a:gd name="T25" fmla="*/ 182 h 245"/>
                <a:gd name="T26" fmla="*/ 48 w 157"/>
                <a:gd name="T27" fmla="*/ 205 h 245"/>
                <a:gd name="T28" fmla="*/ 38 w 157"/>
                <a:gd name="T29" fmla="*/ 215 h 245"/>
                <a:gd name="T30" fmla="*/ 30 w 157"/>
                <a:gd name="T31" fmla="*/ 217 h 245"/>
                <a:gd name="T32" fmla="*/ 26 w 157"/>
                <a:gd name="T33" fmla="*/ 216 h 245"/>
                <a:gd name="T34" fmla="*/ 14 w 157"/>
                <a:gd name="T35" fmla="*/ 213 h 245"/>
                <a:gd name="T36" fmla="*/ 7 w 157"/>
                <a:gd name="T37" fmla="*/ 210 h 245"/>
                <a:gd name="T38" fmla="*/ 3 w 157"/>
                <a:gd name="T39" fmla="*/ 215 h 245"/>
                <a:gd name="T40" fmla="*/ 3 w 157"/>
                <a:gd name="T41" fmla="*/ 233 h 245"/>
                <a:gd name="T42" fmla="*/ 3 w 157"/>
                <a:gd name="T43" fmla="*/ 233 h 245"/>
                <a:gd name="T44" fmla="*/ 7 w 157"/>
                <a:gd name="T45" fmla="*/ 240 h 245"/>
                <a:gd name="T46" fmla="*/ 32 w 157"/>
                <a:gd name="T47" fmla="*/ 245 h 245"/>
                <a:gd name="T48" fmla="*/ 54 w 157"/>
                <a:gd name="T49" fmla="*/ 238 h 245"/>
                <a:gd name="T50" fmla="*/ 73 w 157"/>
                <a:gd name="T51" fmla="*/ 220 h 245"/>
                <a:gd name="T52" fmla="*/ 79 w 157"/>
                <a:gd name="T53" fmla="*/ 208 h 245"/>
                <a:gd name="T54" fmla="*/ 156 w 157"/>
                <a:gd name="T55" fmla="*/ 6 h 245"/>
                <a:gd name="T56" fmla="*/ 157 w 157"/>
                <a:gd name="T57" fmla="*/ 3 h 245"/>
                <a:gd name="T58" fmla="*/ 153 w 157"/>
                <a:gd name="T59" fmla="*/ 0 h 245"/>
                <a:gd name="T60" fmla="*/ 132 w 157"/>
                <a:gd name="T61" fmla="*/ 0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57" h="245">
                  <a:moveTo>
                    <a:pt x="132" y="0"/>
                  </a:moveTo>
                  <a:cubicBezTo>
                    <a:pt x="129" y="0"/>
                    <a:pt x="128" y="1"/>
                    <a:pt x="127" y="3"/>
                  </a:cubicBezTo>
                  <a:cubicBezTo>
                    <a:pt x="127" y="3"/>
                    <a:pt x="127" y="3"/>
                    <a:pt x="127" y="3"/>
                  </a:cubicBezTo>
                  <a:cubicBezTo>
                    <a:pt x="79" y="128"/>
                    <a:pt x="79" y="128"/>
                    <a:pt x="79" y="128"/>
                  </a:cubicBezTo>
                  <a:cubicBezTo>
                    <a:pt x="30" y="4"/>
                    <a:pt x="30" y="4"/>
                    <a:pt x="30" y="4"/>
                  </a:cubicBezTo>
                  <a:cubicBezTo>
                    <a:pt x="29" y="1"/>
                    <a:pt x="28" y="0"/>
                    <a:pt x="25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1"/>
                    <a:pt x="0" y="3"/>
                  </a:cubicBezTo>
                  <a:cubicBezTo>
                    <a:pt x="0" y="4"/>
                    <a:pt x="1" y="5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64" y="168"/>
                    <a:pt x="64" y="168"/>
                    <a:pt x="64" y="168"/>
                  </a:cubicBezTo>
                  <a:cubicBezTo>
                    <a:pt x="59" y="182"/>
                    <a:pt x="59" y="182"/>
                    <a:pt x="59" y="182"/>
                  </a:cubicBezTo>
                  <a:cubicBezTo>
                    <a:pt x="57" y="187"/>
                    <a:pt x="53" y="199"/>
                    <a:pt x="48" y="205"/>
                  </a:cubicBezTo>
                  <a:cubicBezTo>
                    <a:pt x="44" y="211"/>
                    <a:pt x="42" y="213"/>
                    <a:pt x="38" y="215"/>
                  </a:cubicBezTo>
                  <a:cubicBezTo>
                    <a:pt x="35" y="216"/>
                    <a:pt x="33" y="217"/>
                    <a:pt x="30" y="217"/>
                  </a:cubicBezTo>
                  <a:cubicBezTo>
                    <a:pt x="28" y="217"/>
                    <a:pt x="27" y="217"/>
                    <a:pt x="26" y="216"/>
                  </a:cubicBezTo>
                  <a:cubicBezTo>
                    <a:pt x="22" y="216"/>
                    <a:pt x="18" y="214"/>
                    <a:pt x="14" y="213"/>
                  </a:cubicBezTo>
                  <a:cubicBezTo>
                    <a:pt x="11" y="212"/>
                    <a:pt x="9" y="210"/>
                    <a:pt x="7" y="210"/>
                  </a:cubicBezTo>
                  <a:cubicBezTo>
                    <a:pt x="5" y="210"/>
                    <a:pt x="3" y="212"/>
                    <a:pt x="3" y="215"/>
                  </a:cubicBezTo>
                  <a:cubicBezTo>
                    <a:pt x="3" y="233"/>
                    <a:pt x="3" y="233"/>
                    <a:pt x="3" y="233"/>
                  </a:cubicBezTo>
                  <a:cubicBezTo>
                    <a:pt x="3" y="233"/>
                    <a:pt x="3" y="233"/>
                    <a:pt x="3" y="233"/>
                  </a:cubicBezTo>
                  <a:cubicBezTo>
                    <a:pt x="3" y="236"/>
                    <a:pt x="4" y="238"/>
                    <a:pt x="7" y="240"/>
                  </a:cubicBezTo>
                  <a:cubicBezTo>
                    <a:pt x="15" y="243"/>
                    <a:pt x="21" y="245"/>
                    <a:pt x="32" y="245"/>
                  </a:cubicBezTo>
                  <a:cubicBezTo>
                    <a:pt x="41" y="244"/>
                    <a:pt x="47" y="242"/>
                    <a:pt x="54" y="238"/>
                  </a:cubicBezTo>
                  <a:cubicBezTo>
                    <a:pt x="61" y="233"/>
                    <a:pt x="67" y="227"/>
                    <a:pt x="73" y="220"/>
                  </a:cubicBezTo>
                  <a:cubicBezTo>
                    <a:pt x="75" y="216"/>
                    <a:pt x="77" y="212"/>
                    <a:pt x="79" y="208"/>
                  </a:cubicBezTo>
                  <a:cubicBezTo>
                    <a:pt x="83" y="200"/>
                    <a:pt x="144" y="40"/>
                    <a:pt x="156" y="6"/>
                  </a:cubicBezTo>
                  <a:cubicBezTo>
                    <a:pt x="157" y="5"/>
                    <a:pt x="157" y="4"/>
                    <a:pt x="157" y="3"/>
                  </a:cubicBezTo>
                  <a:cubicBezTo>
                    <a:pt x="157" y="1"/>
                    <a:pt x="155" y="0"/>
                    <a:pt x="153" y="0"/>
                  </a:cubicBezTo>
                  <a:lnTo>
                    <a:pt x="13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53" dirty="0"/>
            </a:p>
          </p:txBody>
        </p:sp>
        <p:sp>
          <p:nvSpPr>
            <p:cNvPr id="10" name="Freeform 8">
              <a:extLst>
                <a:ext uri="{FF2B5EF4-FFF2-40B4-BE49-F238E27FC236}">
                  <a16:creationId xmlns:a16="http://schemas.microsoft.com/office/drawing/2014/main" id="{FA4DA928-058C-40DF-A9B6-21272F81C67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457" y="1726"/>
              <a:ext cx="263" cy="322"/>
            </a:xfrm>
            <a:custGeom>
              <a:avLst/>
              <a:gdLst>
                <a:gd name="T0" fmla="*/ 28 w 139"/>
                <a:gd name="T1" fmla="*/ 21 h 170"/>
                <a:gd name="T2" fmla="*/ 28 w 139"/>
                <a:gd name="T3" fmla="*/ 6 h 170"/>
                <a:gd name="T4" fmla="*/ 25 w 139"/>
                <a:gd name="T5" fmla="*/ 3 h 170"/>
                <a:gd name="T6" fmla="*/ 4 w 139"/>
                <a:gd name="T7" fmla="*/ 3 h 170"/>
                <a:gd name="T8" fmla="*/ 0 w 139"/>
                <a:gd name="T9" fmla="*/ 6 h 170"/>
                <a:gd name="T10" fmla="*/ 0 w 139"/>
                <a:gd name="T11" fmla="*/ 167 h 170"/>
                <a:gd name="T12" fmla="*/ 4 w 139"/>
                <a:gd name="T13" fmla="*/ 170 h 170"/>
                <a:gd name="T14" fmla="*/ 25 w 139"/>
                <a:gd name="T15" fmla="*/ 170 h 170"/>
                <a:gd name="T16" fmla="*/ 28 w 139"/>
                <a:gd name="T17" fmla="*/ 167 h 170"/>
                <a:gd name="T18" fmla="*/ 28 w 139"/>
                <a:gd name="T19" fmla="*/ 68 h 170"/>
                <a:gd name="T20" fmla="*/ 70 w 139"/>
                <a:gd name="T21" fmla="*/ 28 h 170"/>
                <a:gd name="T22" fmla="*/ 111 w 139"/>
                <a:gd name="T23" fmla="*/ 68 h 170"/>
                <a:gd name="T24" fmla="*/ 111 w 139"/>
                <a:gd name="T25" fmla="*/ 167 h 170"/>
                <a:gd name="T26" fmla="*/ 111 w 139"/>
                <a:gd name="T27" fmla="*/ 167 h 170"/>
                <a:gd name="T28" fmla="*/ 114 w 139"/>
                <a:gd name="T29" fmla="*/ 170 h 170"/>
                <a:gd name="T30" fmla="*/ 136 w 139"/>
                <a:gd name="T31" fmla="*/ 170 h 170"/>
                <a:gd name="T32" fmla="*/ 139 w 139"/>
                <a:gd name="T33" fmla="*/ 167 h 170"/>
                <a:gd name="T34" fmla="*/ 139 w 139"/>
                <a:gd name="T35" fmla="*/ 68 h 170"/>
                <a:gd name="T36" fmla="*/ 139 w 139"/>
                <a:gd name="T37" fmla="*/ 68 h 170"/>
                <a:gd name="T38" fmla="*/ 139 w 139"/>
                <a:gd name="T39" fmla="*/ 68 h 170"/>
                <a:gd name="T40" fmla="*/ 120 w 139"/>
                <a:gd name="T41" fmla="*/ 20 h 170"/>
                <a:gd name="T42" fmla="*/ 70 w 139"/>
                <a:gd name="T43" fmla="*/ 0 h 170"/>
                <a:gd name="T44" fmla="*/ 28 w 139"/>
                <a:gd name="T45" fmla="*/ 21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39" h="170">
                  <a:moveTo>
                    <a:pt x="28" y="21"/>
                  </a:moveTo>
                  <a:cubicBezTo>
                    <a:pt x="28" y="6"/>
                    <a:pt x="28" y="6"/>
                    <a:pt x="28" y="6"/>
                  </a:cubicBezTo>
                  <a:cubicBezTo>
                    <a:pt x="28" y="4"/>
                    <a:pt x="27" y="3"/>
                    <a:pt x="25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1" y="3"/>
                    <a:pt x="0" y="4"/>
                    <a:pt x="0" y="6"/>
                  </a:cubicBezTo>
                  <a:cubicBezTo>
                    <a:pt x="0" y="167"/>
                    <a:pt x="0" y="167"/>
                    <a:pt x="0" y="167"/>
                  </a:cubicBezTo>
                  <a:cubicBezTo>
                    <a:pt x="0" y="169"/>
                    <a:pt x="1" y="170"/>
                    <a:pt x="4" y="170"/>
                  </a:cubicBezTo>
                  <a:cubicBezTo>
                    <a:pt x="25" y="170"/>
                    <a:pt x="25" y="170"/>
                    <a:pt x="25" y="170"/>
                  </a:cubicBezTo>
                  <a:cubicBezTo>
                    <a:pt x="27" y="170"/>
                    <a:pt x="28" y="169"/>
                    <a:pt x="28" y="167"/>
                  </a:cubicBezTo>
                  <a:cubicBezTo>
                    <a:pt x="28" y="68"/>
                    <a:pt x="28" y="68"/>
                    <a:pt x="28" y="68"/>
                  </a:cubicBezTo>
                  <a:cubicBezTo>
                    <a:pt x="28" y="49"/>
                    <a:pt x="42" y="28"/>
                    <a:pt x="70" y="28"/>
                  </a:cubicBezTo>
                  <a:cubicBezTo>
                    <a:pt x="97" y="28"/>
                    <a:pt x="111" y="49"/>
                    <a:pt x="111" y="68"/>
                  </a:cubicBezTo>
                  <a:cubicBezTo>
                    <a:pt x="111" y="167"/>
                    <a:pt x="111" y="167"/>
                    <a:pt x="111" y="167"/>
                  </a:cubicBezTo>
                  <a:cubicBezTo>
                    <a:pt x="111" y="167"/>
                    <a:pt x="111" y="167"/>
                    <a:pt x="111" y="167"/>
                  </a:cubicBezTo>
                  <a:cubicBezTo>
                    <a:pt x="111" y="169"/>
                    <a:pt x="112" y="170"/>
                    <a:pt x="114" y="170"/>
                  </a:cubicBezTo>
                  <a:cubicBezTo>
                    <a:pt x="136" y="170"/>
                    <a:pt x="136" y="170"/>
                    <a:pt x="136" y="170"/>
                  </a:cubicBezTo>
                  <a:cubicBezTo>
                    <a:pt x="138" y="170"/>
                    <a:pt x="139" y="169"/>
                    <a:pt x="139" y="167"/>
                  </a:cubicBezTo>
                  <a:cubicBezTo>
                    <a:pt x="139" y="68"/>
                    <a:pt x="139" y="68"/>
                    <a:pt x="139" y="68"/>
                  </a:cubicBezTo>
                  <a:cubicBezTo>
                    <a:pt x="139" y="68"/>
                    <a:pt x="139" y="68"/>
                    <a:pt x="139" y="68"/>
                  </a:cubicBezTo>
                  <a:cubicBezTo>
                    <a:pt x="139" y="68"/>
                    <a:pt x="139" y="68"/>
                    <a:pt x="139" y="68"/>
                  </a:cubicBezTo>
                  <a:cubicBezTo>
                    <a:pt x="139" y="51"/>
                    <a:pt x="133" y="35"/>
                    <a:pt x="120" y="20"/>
                  </a:cubicBezTo>
                  <a:cubicBezTo>
                    <a:pt x="109" y="7"/>
                    <a:pt x="88" y="0"/>
                    <a:pt x="70" y="0"/>
                  </a:cubicBezTo>
                  <a:cubicBezTo>
                    <a:pt x="41" y="0"/>
                    <a:pt x="28" y="21"/>
                    <a:pt x="28" y="2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53" dirty="0"/>
            </a:p>
          </p:txBody>
        </p:sp>
        <p:sp>
          <p:nvSpPr>
            <p:cNvPr id="11" name="Freeform 9">
              <a:extLst>
                <a:ext uri="{FF2B5EF4-FFF2-40B4-BE49-F238E27FC236}">
                  <a16:creationId xmlns:a16="http://schemas.microsoft.com/office/drawing/2014/main" id="{BDBE2736-4D16-47F2-8CC1-7353D5B149D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264" y="1724"/>
              <a:ext cx="246" cy="328"/>
            </a:xfrm>
            <a:custGeom>
              <a:avLst/>
              <a:gdLst>
                <a:gd name="T0" fmla="*/ 4 w 130"/>
                <a:gd name="T1" fmla="*/ 48 h 173"/>
                <a:gd name="T2" fmla="*/ 56 w 130"/>
                <a:gd name="T3" fmla="*/ 97 h 173"/>
                <a:gd name="T4" fmla="*/ 57 w 130"/>
                <a:gd name="T5" fmla="*/ 98 h 173"/>
                <a:gd name="T6" fmla="*/ 101 w 130"/>
                <a:gd name="T7" fmla="*/ 124 h 173"/>
                <a:gd name="T8" fmla="*/ 66 w 130"/>
                <a:gd name="T9" fmla="*/ 146 h 173"/>
                <a:gd name="T10" fmla="*/ 30 w 130"/>
                <a:gd name="T11" fmla="*/ 118 h 173"/>
                <a:gd name="T12" fmla="*/ 26 w 130"/>
                <a:gd name="T13" fmla="*/ 114 h 173"/>
                <a:gd name="T14" fmla="*/ 5 w 130"/>
                <a:gd name="T15" fmla="*/ 114 h 173"/>
                <a:gd name="T16" fmla="*/ 0 w 130"/>
                <a:gd name="T17" fmla="*/ 118 h 173"/>
                <a:gd name="T18" fmla="*/ 65 w 130"/>
                <a:gd name="T19" fmla="*/ 173 h 173"/>
                <a:gd name="T20" fmla="*/ 130 w 130"/>
                <a:gd name="T21" fmla="*/ 120 h 173"/>
                <a:gd name="T22" fmla="*/ 72 w 130"/>
                <a:gd name="T23" fmla="*/ 74 h 173"/>
                <a:gd name="T24" fmla="*/ 32 w 130"/>
                <a:gd name="T25" fmla="*/ 48 h 173"/>
                <a:gd name="T26" fmla="*/ 63 w 130"/>
                <a:gd name="T27" fmla="*/ 27 h 173"/>
                <a:gd name="T28" fmla="*/ 97 w 130"/>
                <a:gd name="T29" fmla="*/ 49 h 173"/>
                <a:gd name="T30" fmla="*/ 102 w 130"/>
                <a:gd name="T31" fmla="*/ 53 h 173"/>
                <a:gd name="T32" fmla="*/ 120 w 130"/>
                <a:gd name="T33" fmla="*/ 53 h 173"/>
                <a:gd name="T34" fmla="*/ 125 w 130"/>
                <a:gd name="T35" fmla="*/ 48 h 173"/>
                <a:gd name="T36" fmla="*/ 63 w 130"/>
                <a:gd name="T37" fmla="*/ 0 h 173"/>
                <a:gd name="T38" fmla="*/ 4 w 130"/>
                <a:gd name="T39" fmla="*/ 48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30" h="173">
                  <a:moveTo>
                    <a:pt x="4" y="48"/>
                  </a:moveTo>
                  <a:cubicBezTo>
                    <a:pt x="4" y="77"/>
                    <a:pt x="19" y="91"/>
                    <a:pt x="56" y="97"/>
                  </a:cubicBezTo>
                  <a:cubicBezTo>
                    <a:pt x="57" y="98"/>
                    <a:pt x="57" y="98"/>
                    <a:pt x="57" y="98"/>
                  </a:cubicBezTo>
                  <a:cubicBezTo>
                    <a:pt x="83" y="102"/>
                    <a:pt x="101" y="105"/>
                    <a:pt x="101" y="124"/>
                  </a:cubicBezTo>
                  <a:cubicBezTo>
                    <a:pt x="101" y="139"/>
                    <a:pt x="83" y="146"/>
                    <a:pt x="66" y="146"/>
                  </a:cubicBezTo>
                  <a:cubicBezTo>
                    <a:pt x="46" y="146"/>
                    <a:pt x="33" y="136"/>
                    <a:pt x="30" y="118"/>
                  </a:cubicBezTo>
                  <a:cubicBezTo>
                    <a:pt x="30" y="116"/>
                    <a:pt x="29" y="114"/>
                    <a:pt x="26" y="114"/>
                  </a:cubicBezTo>
                  <a:cubicBezTo>
                    <a:pt x="5" y="114"/>
                    <a:pt x="5" y="114"/>
                    <a:pt x="5" y="114"/>
                  </a:cubicBezTo>
                  <a:cubicBezTo>
                    <a:pt x="2" y="114"/>
                    <a:pt x="0" y="116"/>
                    <a:pt x="0" y="118"/>
                  </a:cubicBezTo>
                  <a:cubicBezTo>
                    <a:pt x="0" y="150"/>
                    <a:pt x="27" y="173"/>
                    <a:pt x="65" y="173"/>
                  </a:cubicBezTo>
                  <a:cubicBezTo>
                    <a:pt x="104" y="173"/>
                    <a:pt x="130" y="151"/>
                    <a:pt x="130" y="120"/>
                  </a:cubicBezTo>
                  <a:cubicBezTo>
                    <a:pt x="130" y="86"/>
                    <a:pt x="100" y="79"/>
                    <a:pt x="72" y="74"/>
                  </a:cubicBezTo>
                  <a:cubicBezTo>
                    <a:pt x="37" y="68"/>
                    <a:pt x="32" y="58"/>
                    <a:pt x="32" y="48"/>
                  </a:cubicBezTo>
                  <a:cubicBezTo>
                    <a:pt x="32" y="32"/>
                    <a:pt x="49" y="27"/>
                    <a:pt x="63" y="27"/>
                  </a:cubicBezTo>
                  <a:cubicBezTo>
                    <a:pt x="82" y="27"/>
                    <a:pt x="94" y="34"/>
                    <a:pt x="97" y="49"/>
                  </a:cubicBezTo>
                  <a:cubicBezTo>
                    <a:pt x="98" y="51"/>
                    <a:pt x="98" y="53"/>
                    <a:pt x="102" y="53"/>
                  </a:cubicBezTo>
                  <a:cubicBezTo>
                    <a:pt x="120" y="53"/>
                    <a:pt x="120" y="53"/>
                    <a:pt x="120" y="53"/>
                  </a:cubicBezTo>
                  <a:cubicBezTo>
                    <a:pt x="123" y="53"/>
                    <a:pt x="125" y="51"/>
                    <a:pt x="125" y="48"/>
                  </a:cubicBezTo>
                  <a:cubicBezTo>
                    <a:pt x="125" y="19"/>
                    <a:pt x="100" y="0"/>
                    <a:pt x="63" y="0"/>
                  </a:cubicBezTo>
                  <a:cubicBezTo>
                    <a:pt x="22" y="0"/>
                    <a:pt x="4" y="25"/>
                    <a:pt x="4" y="48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53" dirty="0"/>
            </a:p>
          </p:txBody>
        </p:sp>
        <p:sp>
          <p:nvSpPr>
            <p:cNvPr id="12" name="Freeform 10">
              <a:extLst>
                <a:ext uri="{FF2B5EF4-FFF2-40B4-BE49-F238E27FC236}">
                  <a16:creationId xmlns:a16="http://schemas.microsoft.com/office/drawing/2014/main" id="{C990E525-4DF6-403E-9092-24C5DCE5B33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062" y="1722"/>
              <a:ext cx="312" cy="474"/>
            </a:xfrm>
            <a:custGeom>
              <a:avLst/>
              <a:gdLst>
                <a:gd name="T0" fmla="*/ 67 w 165"/>
                <a:gd name="T1" fmla="*/ 0 h 250"/>
                <a:gd name="T2" fmla="*/ 0 w 165"/>
                <a:gd name="T3" fmla="*/ 86 h 250"/>
                <a:gd name="T4" fmla="*/ 82 w 165"/>
                <a:gd name="T5" fmla="*/ 174 h 250"/>
                <a:gd name="T6" fmla="*/ 137 w 165"/>
                <a:gd name="T7" fmla="*/ 152 h 250"/>
                <a:gd name="T8" fmla="*/ 137 w 165"/>
                <a:gd name="T9" fmla="*/ 173 h 250"/>
                <a:gd name="T10" fmla="*/ 89 w 165"/>
                <a:gd name="T11" fmla="*/ 222 h 250"/>
                <a:gd name="T12" fmla="*/ 48 w 165"/>
                <a:gd name="T13" fmla="*/ 194 h 250"/>
                <a:gd name="T14" fmla="*/ 43 w 165"/>
                <a:gd name="T15" fmla="*/ 190 h 250"/>
                <a:gd name="T16" fmla="*/ 24 w 165"/>
                <a:gd name="T17" fmla="*/ 190 h 250"/>
                <a:gd name="T18" fmla="*/ 19 w 165"/>
                <a:gd name="T19" fmla="*/ 195 h 250"/>
                <a:gd name="T20" fmla="*/ 89 w 165"/>
                <a:gd name="T21" fmla="*/ 250 h 250"/>
                <a:gd name="T22" fmla="*/ 165 w 165"/>
                <a:gd name="T23" fmla="*/ 174 h 250"/>
                <a:gd name="T24" fmla="*/ 165 w 165"/>
                <a:gd name="T25" fmla="*/ 7 h 250"/>
                <a:gd name="T26" fmla="*/ 162 w 165"/>
                <a:gd name="T27" fmla="*/ 4 h 250"/>
                <a:gd name="T28" fmla="*/ 140 w 165"/>
                <a:gd name="T29" fmla="*/ 4 h 250"/>
                <a:gd name="T30" fmla="*/ 137 w 165"/>
                <a:gd name="T31" fmla="*/ 7 h 250"/>
                <a:gd name="T32" fmla="*/ 137 w 165"/>
                <a:gd name="T33" fmla="*/ 21 h 250"/>
                <a:gd name="T34" fmla="*/ 99 w 165"/>
                <a:gd name="T35" fmla="*/ 0 h 250"/>
                <a:gd name="T36" fmla="*/ 96 w 165"/>
                <a:gd name="T37" fmla="*/ 3 h 250"/>
                <a:gd name="T38" fmla="*/ 96 w 165"/>
                <a:gd name="T39" fmla="*/ 28 h 250"/>
                <a:gd name="T40" fmla="*/ 97 w 165"/>
                <a:gd name="T41" fmla="*/ 31 h 250"/>
                <a:gd name="T42" fmla="*/ 138 w 165"/>
                <a:gd name="T43" fmla="*/ 87 h 250"/>
                <a:gd name="T44" fmla="*/ 83 w 165"/>
                <a:gd name="T45" fmla="*/ 146 h 250"/>
                <a:gd name="T46" fmla="*/ 29 w 165"/>
                <a:gd name="T47" fmla="*/ 87 h 250"/>
                <a:gd name="T48" fmla="*/ 68 w 165"/>
                <a:gd name="T49" fmla="*/ 31 h 250"/>
                <a:gd name="T50" fmla="*/ 70 w 165"/>
                <a:gd name="T51" fmla="*/ 29 h 250"/>
                <a:gd name="T52" fmla="*/ 70 w 165"/>
                <a:gd name="T53" fmla="*/ 3 h 250"/>
                <a:gd name="T54" fmla="*/ 67 w 165"/>
                <a:gd name="T55" fmla="*/ 0 h 250"/>
                <a:gd name="T56" fmla="*/ 67 w 165"/>
                <a:gd name="T57" fmla="*/ 0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65" h="250">
                  <a:moveTo>
                    <a:pt x="67" y="0"/>
                  </a:moveTo>
                  <a:cubicBezTo>
                    <a:pt x="29" y="8"/>
                    <a:pt x="0" y="44"/>
                    <a:pt x="0" y="86"/>
                  </a:cubicBezTo>
                  <a:cubicBezTo>
                    <a:pt x="0" y="135"/>
                    <a:pt x="37" y="174"/>
                    <a:pt x="82" y="174"/>
                  </a:cubicBezTo>
                  <a:cubicBezTo>
                    <a:pt x="103" y="174"/>
                    <a:pt x="122" y="166"/>
                    <a:pt x="137" y="152"/>
                  </a:cubicBezTo>
                  <a:cubicBezTo>
                    <a:pt x="137" y="173"/>
                    <a:pt x="137" y="173"/>
                    <a:pt x="137" y="173"/>
                  </a:cubicBezTo>
                  <a:cubicBezTo>
                    <a:pt x="137" y="205"/>
                    <a:pt x="120" y="222"/>
                    <a:pt x="89" y="222"/>
                  </a:cubicBezTo>
                  <a:cubicBezTo>
                    <a:pt x="66" y="222"/>
                    <a:pt x="52" y="213"/>
                    <a:pt x="48" y="194"/>
                  </a:cubicBezTo>
                  <a:cubicBezTo>
                    <a:pt x="47" y="192"/>
                    <a:pt x="46" y="190"/>
                    <a:pt x="43" y="190"/>
                  </a:cubicBezTo>
                  <a:cubicBezTo>
                    <a:pt x="24" y="190"/>
                    <a:pt x="24" y="190"/>
                    <a:pt x="24" y="190"/>
                  </a:cubicBezTo>
                  <a:cubicBezTo>
                    <a:pt x="21" y="190"/>
                    <a:pt x="19" y="192"/>
                    <a:pt x="19" y="195"/>
                  </a:cubicBezTo>
                  <a:cubicBezTo>
                    <a:pt x="22" y="228"/>
                    <a:pt x="51" y="250"/>
                    <a:pt x="89" y="250"/>
                  </a:cubicBezTo>
                  <a:cubicBezTo>
                    <a:pt x="135" y="250"/>
                    <a:pt x="165" y="219"/>
                    <a:pt x="165" y="174"/>
                  </a:cubicBezTo>
                  <a:cubicBezTo>
                    <a:pt x="165" y="7"/>
                    <a:pt x="165" y="7"/>
                    <a:pt x="165" y="7"/>
                  </a:cubicBezTo>
                  <a:cubicBezTo>
                    <a:pt x="165" y="5"/>
                    <a:pt x="164" y="4"/>
                    <a:pt x="162" y="4"/>
                  </a:cubicBezTo>
                  <a:cubicBezTo>
                    <a:pt x="140" y="4"/>
                    <a:pt x="140" y="4"/>
                    <a:pt x="140" y="4"/>
                  </a:cubicBezTo>
                  <a:cubicBezTo>
                    <a:pt x="138" y="4"/>
                    <a:pt x="137" y="5"/>
                    <a:pt x="137" y="7"/>
                  </a:cubicBezTo>
                  <a:cubicBezTo>
                    <a:pt x="137" y="21"/>
                    <a:pt x="137" y="21"/>
                    <a:pt x="137" y="21"/>
                  </a:cubicBezTo>
                  <a:cubicBezTo>
                    <a:pt x="126" y="11"/>
                    <a:pt x="113" y="4"/>
                    <a:pt x="99" y="0"/>
                  </a:cubicBezTo>
                  <a:cubicBezTo>
                    <a:pt x="97" y="0"/>
                    <a:pt x="96" y="1"/>
                    <a:pt x="96" y="3"/>
                  </a:cubicBezTo>
                  <a:cubicBezTo>
                    <a:pt x="96" y="28"/>
                    <a:pt x="96" y="28"/>
                    <a:pt x="96" y="28"/>
                  </a:cubicBezTo>
                  <a:cubicBezTo>
                    <a:pt x="96" y="29"/>
                    <a:pt x="96" y="30"/>
                    <a:pt x="97" y="31"/>
                  </a:cubicBezTo>
                  <a:cubicBezTo>
                    <a:pt x="121" y="37"/>
                    <a:pt x="138" y="60"/>
                    <a:pt x="138" y="87"/>
                  </a:cubicBezTo>
                  <a:cubicBezTo>
                    <a:pt x="138" y="119"/>
                    <a:pt x="114" y="146"/>
                    <a:pt x="83" y="146"/>
                  </a:cubicBezTo>
                  <a:cubicBezTo>
                    <a:pt x="53" y="146"/>
                    <a:pt x="29" y="119"/>
                    <a:pt x="29" y="87"/>
                  </a:cubicBezTo>
                  <a:cubicBezTo>
                    <a:pt x="29" y="61"/>
                    <a:pt x="45" y="38"/>
                    <a:pt x="68" y="31"/>
                  </a:cubicBezTo>
                  <a:cubicBezTo>
                    <a:pt x="69" y="31"/>
                    <a:pt x="70" y="30"/>
                    <a:pt x="70" y="29"/>
                  </a:cubicBezTo>
                  <a:cubicBezTo>
                    <a:pt x="70" y="3"/>
                    <a:pt x="70" y="3"/>
                    <a:pt x="70" y="3"/>
                  </a:cubicBezTo>
                  <a:cubicBezTo>
                    <a:pt x="70" y="1"/>
                    <a:pt x="69" y="0"/>
                    <a:pt x="67" y="0"/>
                  </a:cubicBezTo>
                  <a:cubicBezTo>
                    <a:pt x="67" y="0"/>
                    <a:pt x="67" y="0"/>
                    <a:pt x="67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53" dirty="0"/>
            </a:p>
          </p:txBody>
        </p:sp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1114B85E-E1BE-464E-8E28-ACA4300CA4C0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2843" y="1589"/>
              <a:ext cx="87" cy="88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53" dirty="0"/>
            </a:p>
          </p:txBody>
        </p:sp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5BA160C3-B4E4-4003-BFF3-28A6B0C1B0F9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873" y="1589"/>
              <a:ext cx="87" cy="88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53" dirty="0"/>
            </a:p>
          </p:txBody>
        </p:sp>
        <p:sp>
          <p:nvSpPr>
            <p:cNvPr id="15" name="Freeform 13">
              <a:extLst>
                <a:ext uri="{FF2B5EF4-FFF2-40B4-BE49-F238E27FC236}">
                  <a16:creationId xmlns:a16="http://schemas.microsoft.com/office/drawing/2014/main" id="{0F26E6D7-1351-4C95-A3E8-FF86354A3C8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062" y="1584"/>
              <a:ext cx="242" cy="462"/>
            </a:xfrm>
            <a:custGeom>
              <a:avLst/>
              <a:gdLst>
                <a:gd name="T0" fmla="*/ 39 w 128"/>
                <a:gd name="T1" fmla="*/ 55 h 244"/>
                <a:gd name="T2" fmla="*/ 39 w 128"/>
                <a:gd name="T3" fmla="*/ 76 h 244"/>
                <a:gd name="T4" fmla="*/ 4 w 128"/>
                <a:gd name="T5" fmla="*/ 76 h 244"/>
                <a:gd name="T6" fmla="*/ 0 w 128"/>
                <a:gd name="T7" fmla="*/ 81 h 244"/>
                <a:gd name="T8" fmla="*/ 0 w 128"/>
                <a:gd name="T9" fmla="*/ 99 h 244"/>
                <a:gd name="T10" fmla="*/ 4 w 128"/>
                <a:gd name="T11" fmla="*/ 103 h 244"/>
                <a:gd name="T12" fmla="*/ 39 w 128"/>
                <a:gd name="T13" fmla="*/ 103 h 244"/>
                <a:gd name="T14" fmla="*/ 39 w 128"/>
                <a:gd name="T15" fmla="*/ 239 h 244"/>
                <a:gd name="T16" fmla="*/ 44 w 128"/>
                <a:gd name="T17" fmla="*/ 244 h 244"/>
                <a:gd name="T18" fmla="*/ 62 w 128"/>
                <a:gd name="T19" fmla="*/ 244 h 244"/>
                <a:gd name="T20" fmla="*/ 67 w 128"/>
                <a:gd name="T21" fmla="*/ 239 h 244"/>
                <a:gd name="T22" fmla="*/ 67 w 128"/>
                <a:gd name="T23" fmla="*/ 103 h 244"/>
                <a:gd name="T24" fmla="*/ 120 w 128"/>
                <a:gd name="T25" fmla="*/ 103 h 244"/>
                <a:gd name="T26" fmla="*/ 125 w 128"/>
                <a:gd name="T27" fmla="*/ 99 h 244"/>
                <a:gd name="T28" fmla="*/ 125 w 128"/>
                <a:gd name="T29" fmla="*/ 81 h 244"/>
                <a:gd name="T30" fmla="*/ 120 w 128"/>
                <a:gd name="T31" fmla="*/ 76 h 244"/>
                <a:gd name="T32" fmla="*/ 67 w 128"/>
                <a:gd name="T33" fmla="*/ 76 h 244"/>
                <a:gd name="T34" fmla="*/ 67 w 128"/>
                <a:gd name="T35" fmla="*/ 55 h 244"/>
                <a:gd name="T36" fmla="*/ 91 w 128"/>
                <a:gd name="T37" fmla="*/ 27 h 244"/>
                <a:gd name="T38" fmla="*/ 122 w 128"/>
                <a:gd name="T39" fmla="*/ 37 h 244"/>
                <a:gd name="T40" fmla="*/ 125 w 128"/>
                <a:gd name="T41" fmla="*/ 38 h 244"/>
                <a:gd name="T42" fmla="*/ 128 w 128"/>
                <a:gd name="T43" fmla="*/ 33 h 244"/>
                <a:gd name="T44" fmla="*/ 128 w 128"/>
                <a:gd name="T45" fmla="*/ 16 h 244"/>
                <a:gd name="T46" fmla="*/ 125 w 128"/>
                <a:gd name="T47" fmla="*/ 9 h 244"/>
                <a:gd name="T48" fmla="*/ 89 w 128"/>
                <a:gd name="T49" fmla="*/ 0 h 244"/>
                <a:gd name="T50" fmla="*/ 39 w 128"/>
                <a:gd name="T51" fmla="*/ 55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28" h="244">
                  <a:moveTo>
                    <a:pt x="39" y="55"/>
                  </a:moveTo>
                  <a:cubicBezTo>
                    <a:pt x="39" y="76"/>
                    <a:pt x="39" y="76"/>
                    <a:pt x="39" y="76"/>
                  </a:cubicBezTo>
                  <a:cubicBezTo>
                    <a:pt x="4" y="76"/>
                    <a:pt x="4" y="76"/>
                    <a:pt x="4" y="76"/>
                  </a:cubicBezTo>
                  <a:cubicBezTo>
                    <a:pt x="1" y="76"/>
                    <a:pt x="0" y="78"/>
                    <a:pt x="0" y="81"/>
                  </a:cubicBezTo>
                  <a:cubicBezTo>
                    <a:pt x="0" y="99"/>
                    <a:pt x="0" y="99"/>
                    <a:pt x="0" y="99"/>
                  </a:cubicBezTo>
                  <a:cubicBezTo>
                    <a:pt x="0" y="102"/>
                    <a:pt x="1" y="103"/>
                    <a:pt x="4" y="103"/>
                  </a:cubicBezTo>
                  <a:cubicBezTo>
                    <a:pt x="39" y="103"/>
                    <a:pt x="39" y="103"/>
                    <a:pt x="39" y="103"/>
                  </a:cubicBezTo>
                  <a:cubicBezTo>
                    <a:pt x="39" y="239"/>
                    <a:pt x="39" y="239"/>
                    <a:pt x="39" y="239"/>
                  </a:cubicBezTo>
                  <a:cubicBezTo>
                    <a:pt x="39" y="242"/>
                    <a:pt x="41" y="244"/>
                    <a:pt x="44" y="244"/>
                  </a:cubicBezTo>
                  <a:cubicBezTo>
                    <a:pt x="62" y="244"/>
                    <a:pt x="62" y="244"/>
                    <a:pt x="62" y="244"/>
                  </a:cubicBezTo>
                  <a:cubicBezTo>
                    <a:pt x="65" y="244"/>
                    <a:pt x="67" y="242"/>
                    <a:pt x="67" y="239"/>
                  </a:cubicBezTo>
                  <a:cubicBezTo>
                    <a:pt x="67" y="103"/>
                    <a:pt x="67" y="103"/>
                    <a:pt x="67" y="103"/>
                  </a:cubicBezTo>
                  <a:cubicBezTo>
                    <a:pt x="120" y="103"/>
                    <a:pt x="120" y="103"/>
                    <a:pt x="120" y="103"/>
                  </a:cubicBezTo>
                  <a:cubicBezTo>
                    <a:pt x="123" y="103"/>
                    <a:pt x="125" y="102"/>
                    <a:pt x="125" y="99"/>
                  </a:cubicBezTo>
                  <a:cubicBezTo>
                    <a:pt x="125" y="81"/>
                    <a:pt x="125" y="81"/>
                    <a:pt x="125" y="81"/>
                  </a:cubicBezTo>
                  <a:cubicBezTo>
                    <a:pt x="125" y="78"/>
                    <a:pt x="123" y="76"/>
                    <a:pt x="120" y="76"/>
                  </a:cubicBezTo>
                  <a:cubicBezTo>
                    <a:pt x="67" y="76"/>
                    <a:pt x="67" y="76"/>
                    <a:pt x="67" y="76"/>
                  </a:cubicBezTo>
                  <a:cubicBezTo>
                    <a:pt x="67" y="55"/>
                    <a:pt x="67" y="55"/>
                    <a:pt x="67" y="55"/>
                  </a:cubicBezTo>
                  <a:cubicBezTo>
                    <a:pt x="67" y="38"/>
                    <a:pt x="76" y="27"/>
                    <a:pt x="91" y="27"/>
                  </a:cubicBezTo>
                  <a:cubicBezTo>
                    <a:pt x="102" y="27"/>
                    <a:pt x="110" y="30"/>
                    <a:pt x="122" y="37"/>
                  </a:cubicBezTo>
                  <a:cubicBezTo>
                    <a:pt x="123" y="38"/>
                    <a:pt x="124" y="38"/>
                    <a:pt x="125" y="38"/>
                  </a:cubicBezTo>
                  <a:cubicBezTo>
                    <a:pt x="127" y="38"/>
                    <a:pt x="128" y="36"/>
                    <a:pt x="128" y="33"/>
                  </a:cubicBezTo>
                  <a:cubicBezTo>
                    <a:pt x="128" y="16"/>
                    <a:pt x="128" y="16"/>
                    <a:pt x="128" y="16"/>
                  </a:cubicBezTo>
                  <a:cubicBezTo>
                    <a:pt x="128" y="13"/>
                    <a:pt x="128" y="11"/>
                    <a:pt x="125" y="9"/>
                  </a:cubicBezTo>
                  <a:cubicBezTo>
                    <a:pt x="114" y="3"/>
                    <a:pt x="103" y="0"/>
                    <a:pt x="89" y="0"/>
                  </a:cubicBezTo>
                  <a:cubicBezTo>
                    <a:pt x="54" y="0"/>
                    <a:pt x="39" y="29"/>
                    <a:pt x="39" y="55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53" dirty="0"/>
            </a:p>
          </p:txBody>
        </p:sp>
        <p:sp>
          <p:nvSpPr>
            <p:cNvPr id="16" name="Freeform 14">
              <a:extLst>
                <a:ext uri="{FF2B5EF4-FFF2-40B4-BE49-F238E27FC236}">
                  <a16:creationId xmlns:a16="http://schemas.microsoft.com/office/drawing/2014/main" id="{DA6E6734-7A5F-4A76-946D-520C7807BB3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071" y="1578"/>
              <a:ext cx="632" cy="631"/>
            </a:xfrm>
            <a:custGeom>
              <a:avLst/>
              <a:gdLst>
                <a:gd name="T0" fmla="*/ 181 w 334"/>
                <a:gd name="T1" fmla="*/ 1 h 333"/>
                <a:gd name="T2" fmla="*/ 180 w 334"/>
                <a:gd name="T3" fmla="*/ 4 h 333"/>
                <a:gd name="T4" fmla="*/ 180 w 334"/>
                <a:gd name="T5" fmla="*/ 26 h 333"/>
                <a:gd name="T6" fmla="*/ 180 w 334"/>
                <a:gd name="T7" fmla="*/ 26 h 333"/>
                <a:gd name="T8" fmla="*/ 182 w 334"/>
                <a:gd name="T9" fmla="*/ 28 h 333"/>
                <a:gd name="T10" fmla="*/ 306 w 334"/>
                <a:gd name="T11" fmla="*/ 166 h 333"/>
                <a:gd name="T12" fmla="*/ 167 w 334"/>
                <a:gd name="T13" fmla="*/ 305 h 333"/>
                <a:gd name="T14" fmla="*/ 28 w 334"/>
                <a:gd name="T15" fmla="*/ 166 h 333"/>
                <a:gd name="T16" fmla="*/ 152 w 334"/>
                <a:gd name="T17" fmla="*/ 28 h 333"/>
                <a:gd name="T18" fmla="*/ 154 w 334"/>
                <a:gd name="T19" fmla="*/ 26 h 333"/>
                <a:gd name="T20" fmla="*/ 154 w 334"/>
                <a:gd name="T21" fmla="*/ 26 h 333"/>
                <a:gd name="T22" fmla="*/ 154 w 334"/>
                <a:gd name="T23" fmla="*/ 4 h 333"/>
                <a:gd name="T24" fmla="*/ 153 w 334"/>
                <a:gd name="T25" fmla="*/ 1 h 333"/>
                <a:gd name="T26" fmla="*/ 150 w 334"/>
                <a:gd name="T27" fmla="*/ 0 h 333"/>
                <a:gd name="T28" fmla="*/ 149 w 334"/>
                <a:gd name="T29" fmla="*/ 0 h 333"/>
                <a:gd name="T30" fmla="*/ 149 w 334"/>
                <a:gd name="T31" fmla="*/ 0 h 333"/>
                <a:gd name="T32" fmla="*/ 0 w 334"/>
                <a:gd name="T33" fmla="*/ 166 h 333"/>
                <a:gd name="T34" fmla="*/ 167 w 334"/>
                <a:gd name="T35" fmla="*/ 333 h 333"/>
                <a:gd name="T36" fmla="*/ 334 w 334"/>
                <a:gd name="T37" fmla="*/ 166 h 333"/>
                <a:gd name="T38" fmla="*/ 185 w 334"/>
                <a:gd name="T39" fmla="*/ 0 h 333"/>
                <a:gd name="T40" fmla="*/ 185 w 334"/>
                <a:gd name="T41" fmla="*/ 0 h 333"/>
                <a:gd name="T42" fmla="*/ 184 w 334"/>
                <a:gd name="T43" fmla="*/ 0 h 333"/>
                <a:gd name="T44" fmla="*/ 181 w 334"/>
                <a:gd name="T45" fmla="*/ 1 h 3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34" h="333">
                  <a:moveTo>
                    <a:pt x="181" y="1"/>
                  </a:moveTo>
                  <a:cubicBezTo>
                    <a:pt x="180" y="2"/>
                    <a:pt x="180" y="3"/>
                    <a:pt x="180" y="4"/>
                  </a:cubicBezTo>
                  <a:cubicBezTo>
                    <a:pt x="180" y="26"/>
                    <a:pt x="180" y="26"/>
                    <a:pt x="180" y="26"/>
                  </a:cubicBezTo>
                  <a:cubicBezTo>
                    <a:pt x="180" y="26"/>
                    <a:pt x="180" y="26"/>
                    <a:pt x="180" y="26"/>
                  </a:cubicBezTo>
                  <a:cubicBezTo>
                    <a:pt x="180" y="27"/>
                    <a:pt x="181" y="28"/>
                    <a:pt x="182" y="28"/>
                  </a:cubicBezTo>
                  <a:cubicBezTo>
                    <a:pt x="251" y="35"/>
                    <a:pt x="306" y="94"/>
                    <a:pt x="306" y="166"/>
                  </a:cubicBezTo>
                  <a:cubicBezTo>
                    <a:pt x="306" y="243"/>
                    <a:pt x="244" y="305"/>
                    <a:pt x="167" y="305"/>
                  </a:cubicBezTo>
                  <a:cubicBezTo>
                    <a:pt x="90" y="305"/>
                    <a:pt x="28" y="243"/>
                    <a:pt x="28" y="166"/>
                  </a:cubicBezTo>
                  <a:cubicBezTo>
                    <a:pt x="28" y="94"/>
                    <a:pt x="82" y="35"/>
                    <a:pt x="152" y="28"/>
                  </a:cubicBezTo>
                  <a:cubicBezTo>
                    <a:pt x="153" y="28"/>
                    <a:pt x="154" y="27"/>
                    <a:pt x="154" y="26"/>
                  </a:cubicBezTo>
                  <a:cubicBezTo>
                    <a:pt x="154" y="26"/>
                    <a:pt x="154" y="26"/>
                    <a:pt x="154" y="26"/>
                  </a:cubicBezTo>
                  <a:cubicBezTo>
                    <a:pt x="154" y="4"/>
                    <a:pt x="154" y="4"/>
                    <a:pt x="154" y="4"/>
                  </a:cubicBezTo>
                  <a:cubicBezTo>
                    <a:pt x="154" y="3"/>
                    <a:pt x="154" y="2"/>
                    <a:pt x="153" y="1"/>
                  </a:cubicBezTo>
                  <a:cubicBezTo>
                    <a:pt x="152" y="0"/>
                    <a:pt x="151" y="0"/>
                    <a:pt x="150" y="0"/>
                  </a:cubicBezTo>
                  <a:cubicBezTo>
                    <a:pt x="149" y="0"/>
                    <a:pt x="149" y="0"/>
                    <a:pt x="149" y="0"/>
                  </a:cubicBezTo>
                  <a:cubicBezTo>
                    <a:pt x="149" y="0"/>
                    <a:pt x="149" y="0"/>
                    <a:pt x="149" y="0"/>
                  </a:cubicBezTo>
                  <a:cubicBezTo>
                    <a:pt x="65" y="9"/>
                    <a:pt x="0" y="80"/>
                    <a:pt x="0" y="166"/>
                  </a:cubicBezTo>
                  <a:cubicBezTo>
                    <a:pt x="0" y="258"/>
                    <a:pt x="75" y="333"/>
                    <a:pt x="167" y="333"/>
                  </a:cubicBezTo>
                  <a:cubicBezTo>
                    <a:pt x="259" y="333"/>
                    <a:pt x="334" y="258"/>
                    <a:pt x="334" y="166"/>
                  </a:cubicBezTo>
                  <a:cubicBezTo>
                    <a:pt x="334" y="80"/>
                    <a:pt x="269" y="9"/>
                    <a:pt x="185" y="0"/>
                  </a:cubicBezTo>
                  <a:cubicBezTo>
                    <a:pt x="185" y="0"/>
                    <a:pt x="185" y="0"/>
                    <a:pt x="185" y="0"/>
                  </a:cubicBezTo>
                  <a:cubicBezTo>
                    <a:pt x="185" y="0"/>
                    <a:pt x="184" y="0"/>
                    <a:pt x="184" y="0"/>
                  </a:cubicBezTo>
                  <a:cubicBezTo>
                    <a:pt x="183" y="0"/>
                    <a:pt x="182" y="0"/>
                    <a:pt x="181" y="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53" dirty="0"/>
            </a:p>
          </p:txBody>
        </p:sp>
      </p:grpSp>
    </p:spTree>
    <p:extLst>
      <p:ext uri="{BB962C8B-B14F-4D97-AF65-F5344CB8AC3E}">
        <p14:creationId xmlns:p14="http://schemas.microsoft.com/office/powerpoint/2010/main" val="3902316711"/>
      </p:ext>
    </p:extLst>
  </p:cSld>
  <p:clrMapOvr>
    <a:masterClrMapping/>
  </p:clrMapOvr>
  <p:transition>
    <p:fad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Footer (Insert &gt; Header &amp; Footer to edit)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B354EE-31EA-4FC2-9496-7B620218323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43745599"/>
      </p:ext>
    </p:extLst>
  </p:cSld>
  <p:clrMapOvr>
    <a:masterClrMapping/>
  </p:clrMapOvr>
  <p:transition>
    <p:fad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Footer (Insert &gt; Header &amp; Footer to edit)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B354EE-31EA-4FC2-9496-7B620218323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81673211"/>
      </p:ext>
    </p:extLst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 Dark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806139"/>
            <a:ext cx="9144000" cy="3245724"/>
          </a:xfrm>
        </p:spPr>
        <p:txBody>
          <a:bodyPr anchor="ctr"/>
          <a:lstStyle>
            <a:lvl1pPr algn="ctr">
              <a:defRPr sz="40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5714325"/>
            <a:ext cx="9144000" cy="453754"/>
          </a:xfrm>
        </p:spPr>
        <p:txBody>
          <a:bodyPr/>
          <a:lstStyle>
            <a:lvl1pPr marL="0" indent="0" algn="ctr">
              <a:buNone/>
              <a:defRPr sz="2399">
                <a:solidFill>
                  <a:schemeClr val="accent3"/>
                </a:solidFill>
              </a:defRPr>
            </a:lvl1pPr>
            <a:lvl2pPr marL="456963" indent="0" algn="ctr">
              <a:buNone/>
              <a:defRPr sz="1999"/>
            </a:lvl2pPr>
            <a:lvl3pPr marL="913923" indent="0" algn="ctr">
              <a:buNone/>
              <a:defRPr sz="1799"/>
            </a:lvl3pPr>
            <a:lvl4pPr marL="1370889" indent="0" algn="ctr">
              <a:buNone/>
              <a:defRPr sz="1599"/>
            </a:lvl4pPr>
            <a:lvl5pPr marL="1827852" indent="0" algn="ctr">
              <a:buNone/>
              <a:defRPr sz="1599"/>
            </a:lvl5pPr>
            <a:lvl6pPr marL="2284812" indent="0" algn="ctr">
              <a:buNone/>
              <a:defRPr sz="1599"/>
            </a:lvl6pPr>
            <a:lvl7pPr marL="2741775" indent="0" algn="ctr">
              <a:buNone/>
              <a:defRPr sz="1599"/>
            </a:lvl7pPr>
            <a:lvl8pPr marL="3198740" indent="0" algn="ctr">
              <a:buNone/>
              <a:defRPr sz="1599"/>
            </a:lvl8pPr>
            <a:lvl9pPr marL="3655703" indent="0" algn="ctr">
              <a:buNone/>
              <a:defRPr sz="1599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grpSp>
        <p:nvGrpSpPr>
          <p:cNvPr id="7" name="Group 4">
            <a:extLst>
              <a:ext uri="{FF2B5EF4-FFF2-40B4-BE49-F238E27FC236}">
                <a16:creationId xmlns:a16="http://schemas.microsoft.com/office/drawing/2014/main" id="{70F54715-A93F-4896-93D9-0F87EC2FA633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4699200" y="689925"/>
            <a:ext cx="2793600" cy="681042"/>
            <a:chOff x="2071" y="1578"/>
            <a:chExt cx="2587" cy="631"/>
          </a:xfrm>
          <a:gradFill>
            <a:gsLst>
              <a:gs pos="50000">
                <a:srgbClr val="00E487"/>
              </a:gs>
              <a:gs pos="100000">
                <a:srgbClr val="1ECBD0"/>
              </a:gs>
            </a:gsLst>
            <a:lin ang="18900000" scaled="0"/>
          </a:gradFill>
        </p:grpSpPr>
        <p:sp>
          <p:nvSpPr>
            <p:cNvPr id="8" name="Freeform 5">
              <a:extLst>
                <a:ext uri="{FF2B5EF4-FFF2-40B4-BE49-F238E27FC236}">
                  <a16:creationId xmlns:a16="http://schemas.microsoft.com/office/drawing/2014/main" id="{846B7DFA-C5E8-4F62-AD8D-4DEE7917FD7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765" y="1728"/>
              <a:ext cx="244" cy="318"/>
            </a:xfrm>
            <a:custGeom>
              <a:avLst/>
              <a:gdLst>
                <a:gd name="T0" fmla="*/ 12 w 129"/>
                <a:gd name="T1" fmla="*/ 0 h 168"/>
                <a:gd name="T2" fmla="*/ 8 w 129"/>
                <a:gd name="T3" fmla="*/ 4 h 168"/>
                <a:gd name="T4" fmla="*/ 8 w 129"/>
                <a:gd name="T5" fmla="*/ 25 h 168"/>
                <a:gd name="T6" fmla="*/ 12 w 129"/>
                <a:gd name="T7" fmla="*/ 29 h 168"/>
                <a:gd name="T8" fmla="*/ 48 w 129"/>
                <a:gd name="T9" fmla="*/ 29 h 168"/>
                <a:gd name="T10" fmla="*/ 48 w 129"/>
                <a:gd name="T11" fmla="*/ 140 h 168"/>
                <a:gd name="T12" fmla="*/ 3 w 129"/>
                <a:gd name="T13" fmla="*/ 140 h 168"/>
                <a:gd name="T14" fmla="*/ 0 w 129"/>
                <a:gd name="T15" fmla="*/ 143 h 168"/>
                <a:gd name="T16" fmla="*/ 0 w 129"/>
                <a:gd name="T17" fmla="*/ 165 h 168"/>
                <a:gd name="T18" fmla="*/ 3 w 129"/>
                <a:gd name="T19" fmla="*/ 168 h 168"/>
                <a:gd name="T20" fmla="*/ 125 w 129"/>
                <a:gd name="T21" fmla="*/ 168 h 168"/>
                <a:gd name="T22" fmla="*/ 129 w 129"/>
                <a:gd name="T23" fmla="*/ 165 h 168"/>
                <a:gd name="T24" fmla="*/ 129 w 129"/>
                <a:gd name="T25" fmla="*/ 143 h 168"/>
                <a:gd name="T26" fmla="*/ 125 w 129"/>
                <a:gd name="T27" fmla="*/ 140 h 168"/>
                <a:gd name="T28" fmla="*/ 76 w 129"/>
                <a:gd name="T29" fmla="*/ 140 h 168"/>
                <a:gd name="T30" fmla="*/ 76 w 129"/>
                <a:gd name="T31" fmla="*/ 4 h 168"/>
                <a:gd name="T32" fmla="*/ 72 w 129"/>
                <a:gd name="T33" fmla="*/ 0 h 168"/>
                <a:gd name="T34" fmla="*/ 12 w 129"/>
                <a:gd name="T35" fmla="*/ 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29" h="168">
                  <a:moveTo>
                    <a:pt x="12" y="0"/>
                  </a:moveTo>
                  <a:cubicBezTo>
                    <a:pt x="9" y="0"/>
                    <a:pt x="8" y="1"/>
                    <a:pt x="8" y="4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8" y="27"/>
                    <a:pt x="9" y="29"/>
                    <a:pt x="12" y="29"/>
                  </a:cubicBezTo>
                  <a:cubicBezTo>
                    <a:pt x="48" y="29"/>
                    <a:pt x="48" y="29"/>
                    <a:pt x="48" y="29"/>
                  </a:cubicBezTo>
                  <a:cubicBezTo>
                    <a:pt x="48" y="140"/>
                    <a:pt x="48" y="140"/>
                    <a:pt x="48" y="140"/>
                  </a:cubicBezTo>
                  <a:cubicBezTo>
                    <a:pt x="3" y="140"/>
                    <a:pt x="3" y="140"/>
                    <a:pt x="3" y="140"/>
                  </a:cubicBezTo>
                  <a:cubicBezTo>
                    <a:pt x="1" y="140"/>
                    <a:pt x="0" y="141"/>
                    <a:pt x="0" y="143"/>
                  </a:cubicBezTo>
                  <a:cubicBezTo>
                    <a:pt x="0" y="165"/>
                    <a:pt x="0" y="165"/>
                    <a:pt x="0" y="165"/>
                  </a:cubicBezTo>
                  <a:cubicBezTo>
                    <a:pt x="0" y="167"/>
                    <a:pt x="1" y="168"/>
                    <a:pt x="3" y="168"/>
                  </a:cubicBezTo>
                  <a:cubicBezTo>
                    <a:pt x="125" y="168"/>
                    <a:pt x="125" y="168"/>
                    <a:pt x="125" y="168"/>
                  </a:cubicBezTo>
                  <a:cubicBezTo>
                    <a:pt x="128" y="168"/>
                    <a:pt x="129" y="167"/>
                    <a:pt x="129" y="165"/>
                  </a:cubicBezTo>
                  <a:cubicBezTo>
                    <a:pt x="129" y="143"/>
                    <a:pt x="129" y="143"/>
                    <a:pt x="129" y="143"/>
                  </a:cubicBezTo>
                  <a:cubicBezTo>
                    <a:pt x="129" y="141"/>
                    <a:pt x="128" y="140"/>
                    <a:pt x="125" y="140"/>
                  </a:cubicBezTo>
                  <a:cubicBezTo>
                    <a:pt x="76" y="140"/>
                    <a:pt x="76" y="140"/>
                    <a:pt x="76" y="140"/>
                  </a:cubicBezTo>
                  <a:cubicBezTo>
                    <a:pt x="76" y="4"/>
                    <a:pt x="76" y="4"/>
                    <a:pt x="76" y="4"/>
                  </a:cubicBezTo>
                  <a:cubicBezTo>
                    <a:pt x="76" y="1"/>
                    <a:pt x="75" y="0"/>
                    <a:pt x="72" y="0"/>
                  </a:cubicBezTo>
                  <a:lnTo>
                    <a:pt x="1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53" dirty="0"/>
            </a:p>
          </p:txBody>
        </p:sp>
        <p:sp>
          <p:nvSpPr>
            <p:cNvPr id="9" name="Freeform 6">
              <a:extLst>
                <a:ext uri="{FF2B5EF4-FFF2-40B4-BE49-F238E27FC236}">
                  <a16:creationId xmlns:a16="http://schemas.microsoft.com/office/drawing/2014/main" id="{6ABD64B8-C9CA-4D12-BB30-52ABBBA59E9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798" y="1728"/>
              <a:ext cx="244" cy="318"/>
            </a:xfrm>
            <a:custGeom>
              <a:avLst/>
              <a:gdLst>
                <a:gd name="T0" fmla="*/ 11 w 129"/>
                <a:gd name="T1" fmla="*/ 0 h 168"/>
                <a:gd name="T2" fmla="*/ 8 w 129"/>
                <a:gd name="T3" fmla="*/ 4 h 168"/>
                <a:gd name="T4" fmla="*/ 8 w 129"/>
                <a:gd name="T5" fmla="*/ 25 h 168"/>
                <a:gd name="T6" fmla="*/ 11 w 129"/>
                <a:gd name="T7" fmla="*/ 29 h 168"/>
                <a:gd name="T8" fmla="*/ 47 w 129"/>
                <a:gd name="T9" fmla="*/ 29 h 168"/>
                <a:gd name="T10" fmla="*/ 47 w 129"/>
                <a:gd name="T11" fmla="*/ 140 h 168"/>
                <a:gd name="T12" fmla="*/ 3 w 129"/>
                <a:gd name="T13" fmla="*/ 140 h 168"/>
                <a:gd name="T14" fmla="*/ 0 w 129"/>
                <a:gd name="T15" fmla="*/ 143 h 168"/>
                <a:gd name="T16" fmla="*/ 0 w 129"/>
                <a:gd name="T17" fmla="*/ 165 h 168"/>
                <a:gd name="T18" fmla="*/ 3 w 129"/>
                <a:gd name="T19" fmla="*/ 168 h 168"/>
                <a:gd name="T20" fmla="*/ 125 w 129"/>
                <a:gd name="T21" fmla="*/ 168 h 168"/>
                <a:gd name="T22" fmla="*/ 129 w 129"/>
                <a:gd name="T23" fmla="*/ 165 h 168"/>
                <a:gd name="T24" fmla="*/ 129 w 129"/>
                <a:gd name="T25" fmla="*/ 143 h 168"/>
                <a:gd name="T26" fmla="*/ 125 w 129"/>
                <a:gd name="T27" fmla="*/ 140 h 168"/>
                <a:gd name="T28" fmla="*/ 76 w 129"/>
                <a:gd name="T29" fmla="*/ 140 h 168"/>
                <a:gd name="T30" fmla="*/ 76 w 129"/>
                <a:gd name="T31" fmla="*/ 4 h 168"/>
                <a:gd name="T32" fmla="*/ 72 w 129"/>
                <a:gd name="T33" fmla="*/ 0 h 168"/>
                <a:gd name="T34" fmla="*/ 11 w 129"/>
                <a:gd name="T35" fmla="*/ 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29" h="168">
                  <a:moveTo>
                    <a:pt x="11" y="0"/>
                  </a:moveTo>
                  <a:cubicBezTo>
                    <a:pt x="9" y="0"/>
                    <a:pt x="8" y="1"/>
                    <a:pt x="8" y="4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8" y="27"/>
                    <a:pt x="9" y="29"/>
                    <a:pt x="11" y="29"/>
                  </a:cubicBezTo>
                  <a:cubicBezTo>
                    <a:pt x="47" y="29"/>
                    <a:pt x="47" y="29"/>
                    <a:pt x="47" y="29"/>
                  </a:cubicBezTo>
                  <a:cubicBezTo>
                    <a:pt x="47" y="140"/>
                    <a:pt x="47" y="140"/>
                    <a:pt x="47" y="140"/>
                  </a:cubicBezTo>
                  <a:cubicBezTo>
                    <a:pt x="3" y="140"/>
                    <a:pt x="3" y="140"/>
                    <a:pt x="3" y="140"/>
                  </a:cubicBezTo>
                  <a:cubicBezTo>
                    <a:pt x="1" y="140"/>
                    <a:pt x="0" y="141"/>
                    <a:pt x="0" y="143"/>
                  </a:cubicBezTo>
                  <a:cubicBezTo>
                    <a:pt x="0" y="165"/>
                    <a:pt x="0" y="165"/>
                    <a:pt x="0" y="165"/>
                  </a:cubicBezTo>
                  <a:cubicBezTo>
                    <a:pt x="0" y="167"/>
                    <a:pt x="1" y="168"/>
                    <a:pt x="3" y="168"/>
                  </a:cubicBezTo>
                  <a:cubicBezTo>
                    <a:pt x="125" y="168"/>
                    <a:pt x="125" y="168"/>
                    <a:pt x="125" y="168"/>
                  </a:cubicBezTo>
                  <a:cubicBezTo>
                    <a:pt x="128" y="168"/>
                    <a:pt x="129" y="167"/>
                    <a:pt x="129" y="165"/>
                  </a:cubicBezTo>
                  <a:cubicBezTo>
                    <a:pt x="129" y="143"/>
                    <a:pt x="129" y="143"/>
                    <a:pt x="129" y="143"/>
                  </a:cubicBezTo>
                  <a:cubicBezTo>
                    <a:pt x="129" y="141"/>
                    <a:pt x="127" y="140"/>
                    <a:pt x="125" y="140"/>
                  </a:cubicBezTo>
                  <a:cubicBezTo>
                    <a:pt x="76" y="140"/>
                    <a:pt x="76" y="140"/>
                    <a:pt x="76" y="140"/>
                  </a:cubicBezTo>
                  <a:cubicBezTo>
                    <a:pt x="76" y="4"/>
                    <a:pt x="76" y="4"/>
                    <a:pt x="76" y="4"/>
                  </a:cubicBezTo>
                  <a:cubicBezTo>
                    <a:pt x="75" y="1"/>
                    <a:pt x="74" y="0"/>
                    <a:pt x="72" y="0"/>
                  </a:cubicBezTo>
                  <a:lnTo>
                    <a:pt x="1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53" dirty="0"/>
            </a:p>
          </p:txBody>
        </p:sp>
        <p:sp>
          <p:nvSpPr>
            <p:cNvPr id="10" name="Freeform 7">
              <a:extLst>
                <a:ext uri="{FF2B5EF4-FFF2-40B4-BE49-F238E27FC236}">
                  <a16:creationId xmlns:a16="http://schemas.microsoft.com/office/drawing/2014/main" id="{B038732F-5EB5-436D-B40F-847E37FC095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361" y="1728"/>
              <a:ext cx="297" cy="464"/>
            </a:xfrm>
            <a:custGeom>
              <a:avLst/>
              <a:gdLst>
                <a:gd name="T0" fmla="*/ 132 w 157"/>
                <a:gd name="T1" fmla="*/ 0 h 245"/>
                <a:gd name="T2" fmla="*/ 127 w 157"/>
                <a:gd name="T3" fmla="*/ 3 h 245"/>
                <a:gd name="T4" fmla="*/ 127 w 157"/>
                <a:gd name="T5" fmla="*/ 3 h 245"/>
                <a:gd name="T6" fmla="*/ 79 w 157"/>
                <a:gd name="T7" fmla="*/ 128 h 245"/>
                <a:gd name="T8" fmla="*/ 30 w 157"/>
                <a:gd name="T9" fmla="*/ 4 h 245"/>
                <a:gd name="T10" fmla="*/ 25 w 157"/>
                <a:gd name="T11" fmla="*/ 0 h 245"/>
                <a:gd name="T12" fmla="*/ 4 w 157"/>
                <a:gd name="T13" fmla="*/ 0 h 245"/>
                <a:gd name="T14" fmla="*/ 0 w 157"/>
                <a:gd name="T15" fmla="*/ 3 h 245"/>
                <a:gd name="T16" fmla="*/ 1 w 157"/>
                <a:gd name="T17" fmla="*/ 6 h 245"/>
                <a:gd name="T18" fmla="*/ 1 w 157"/>
                <a:gd name="T19" fmla="*/ 6 h 245"/>
                <a:gd name="T20" fmla="*/ 1 w 157"/>
                <a:gd name="T21" fmla="*/ 6 h 245"/>
                <a:gd name="T22" fmla="*/ 64 w 157"/>
                <a:gd name="T23" fmla="*/ 168 h 245"/>
                <a:gd name="T24" fmla="*/ 59 w 157"/>
                <a:gd name="T25" fmla="*/ 182 h 245"/>
                <a:gd name="T26" fmla="*/ 48 w 157"/>
                <a:gd name="T27" fmla="*/ 205 h 245"/>
                <a:gd name="T28" fmla="*/ 38 w 157"/>
                <a:gd name="T29" fmla="*/ 215 h 245"/>
                <a:gd name="T30" fmla="*/ 30 w 157"/>
                <a:gd name="T31" fmla="*/ 217 h 245"/>
                <a:gd name="T32" fmla="*/ 26 w 157"/>
                <a:gd name="T33" fmla="*/ 216 h 245"/>
                <a:gd name="T34" fmla="*/ 14 w 157"/>
                <a:gd name="T35" fmla="*/ 213 h 245"/>
                <a:gd name="T36" fmla="*/ 7 w 157"/>
                <a:gd name="T37" fmla="*/ 210 h 245"/>
                <a:gd name="T38" fmla="*/ 3 w 157"/>
                <a:gd name="T39" fmla="*/ 215 h 245"/>
                <a:gd name="T40" fmla="*/ 3 w 157"/>
                <a:gd name="T41" fmla="*/ 233 h 245"/>
                <a:gd name="T42" fmla="*/ 3 w 157"/>
                <a:gd name="T43" fmla="*/ 233 h 245"/>
                <a:gd name="T44" fmla="*/ 7 w 157"/>
                <a:gd name="T45" fmla="*/ 240 h 245"/>
                <a:gd name="T46" fmla="*/ 32 w 157"/>
                <a:gd name="T47" fmla="*/ 245 h 245"/>
                <a:gd name="T48" fmla="*/ 54 w 157"/>
                <a:gd name="T49" fmla="*/ 238 h 245"/>
                <a:gd name="T50" fmla="*/ 73 w 157"/>
                <a:gd name="T51" fmla="*/ 220 h 245"/>
                <a:gd name="T52" fmla="*/ 79 w 157"/>
                <a:gd name="T53" fmla="*/ 208 h 245"/>
                <a:gd name="T54" fmla="*/ 156 w 157"/>
                <a:gd name="T55" fmla="*/ 6 h 245"/>
                <a:gd name="T56" fmla="*/ 157 w 157"/>
                <a:gd name="T57" fmla="*/ 3 h 245"/>
                <a:gd name="T58" fmla="*/ 153 w 157"/>
                <a:gd name="T59" fmla="*/ 0 h 245"/>
                <a:gd name="T60" fmla="*/ 132 w 157"/>
                <a:gd name="T61" fmla="*/ 0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57" h="245">
                  <a:moveTo>
                    <a:pt x="132" y="0"/>
                  </a:moveTo>
                  <a:cubicBezTo>
                    <a:pt x="129" y="0"/>
                    <a:pt x="128" y="1"/>
                    <a:pt x="127" y="3"/>
                  </a:cubicBezTo>
                  <a:cubicBezTo>
                    <a:pt x="127" y="3"/>
                    <a:pt x="127" y="3"/>
                    <a:pt x="127" y="3"/>
                  </a:cubicBezTo>
                  <a:cubicBezTo>
                    <a:pt x="79" y="128"/>
                    <a:pt x="79" y="128"/>
                    <a:pt x="79" y="128"/>
                  </a:cubicBezTo>
                  <a:cubicBezTo>
                    <a:pt x="30" y="4"/>
                    <a:pt x="30" y="4"/>
                    <a:pt x="30" y="4"/>
                  </a:cubicBezTo>
                  <a:cubicBezTo>
                    <a:pt x="29" y="1"/>
                    <a:pt x="28" y="0"/>
                    <a:pt x="25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1"/>
                    <a:pt x="0" y="3"/>
                  </a:cubicBezTo>
                  <a:cubicBezTo>
                    <a:pt x="0" y="4"/>
                    <a:pt x="1" y="5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64" y="168"/>
                    <a:pt x="64" y="168"/>
                    <a:pt x="64" y="168"/>
                  </a:cubicBezTo>
                  <a:cubicBezTo>
                    <a:pt x="59" y="182"/>
                    <a:pt x="59" y="182"/>
                    <a:pt x="59" y="182"/>
                  </a:cubicBezTo>
                  <a:cubicBezTo>
                    <a:pt x="57" y="187"/>
                    <a:pt x="53" y="199"/>
                    <a:pt x="48" y="205"/>
                  </a:cubicBezTo>
                  <a:cubicBezTo>
                    <a:pt x="44" y="211"/>
                    <a:pt x="42" y="213"/>
                    <a:pt x="38" y="215"/>
                  </a:cubicBezTo>
                  <a:cubicBezTo>
                    <a:pt x="35" y="216"/>
                    <a:pt x="33" y="217"/>
                    <a:pt x="30" y="217"/>
                  </a:cubicBezTo>
                  <a:cubicBezTo>
                    <a:pt x="28" y="217"/>
                    <a:pt x="27" y="217"/>
                    <a:pt x="26" y="216"/>
                  </a:cubicBezTo>
                  <a:cubicBezTo>
                    <a:pt x="22" y="216"/>
                    <a:pt x="18" y="214"/>
                    <a:pt x="14" y="213"/>
                  </a:cubicBezTo>
                  <a:cubicBezTo>
                    <a:pt x="11" y="212"/>
                    <a:pt x="9" y="210"/>
                    <a:pt x="7" y="210"/>
                  </a:cubicBezTo>
                  <a:cubicBezTo>
                    <a:pt x="5" y="210"/>
                    <a:pt x="3" y="212"/>
                    <a:pt x="3" y="215"/>
                  </a:cubicBezTo>
                  <a:cubicBezTo>
                    <a:pt x="3" y="233"/>
                    <a:pt x="3" y="233"/>
                    <a:pt x="3" y="233"/>
                  </a:cubicBezTo>
                  <a:cubicBezTo>
                    <a:pt x="3" y="233"/>
                    <a:pt x="3" y="233"/>
                    <a:pt x="3" y="233"/>
                  </a:cubicBezTo>
                  <a:cubicBezTo>
                    <a:pt x="3" y="236"/>
                    <a:pt x="4" y="238"/>
                    <a:pt x="7" y="240"/>
                  </a:cubicBezTo>
                  <a:cubicBezTo>
                    <a:pt x="15" y="243"/>
                    <a:pt x="21" y="245"/>
                    <a:pt x="32" y="245"/>
                  </a:cubicBezTo>
                  <a:cubicBezTo>
                    <a:pt x="41" y="244"/>
                    <a:pt x="47" y="242"/>
                    <a:pt x="54" y="238"/>
                  </a:cubicBezTo>
                  <a:cubicBezTo>
                    <a:pt x="61" y="233"/>
                    <a:pt x="67" y="227"/>
                    <a:pt x="73" y="220"/>
                  </a:cubicBezTo>
                  <a:cubicBezTo>
                    <a:pt x="75" y="216"/>
                    <a:pt x="77" y="212"/>
                    <a:pt x="79" y="208"/>
                  </a:cubicBezTo>
                  <a:cubicBezTo>
                    <a:pt x="83" y="200"/>
                    <a:pt x="144" y="40"/>
                    <a:pt x="156" y="6"/>
                  </a:cubicBezTo>
                  <a:cubicBezTo>
                    <a:pt x="157" y="5"/>
                    <a:pt x="157" y="4"/>
                    <a:pt x="157" y="3"/>
                  </a:cubicBezTo>
                  <a:cubicBezTo>
                    <a:pt x="157" y="1"/>
                    <a:pt x="155" y="0"/>
                    <a:pt x="153" y="0"/>
                  </a:cubicBezTo>
                  <a:lnTo>
                    <a:pt x="13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53" dirty="0"/>
            </a:p>
          </p:txBody>
        </p:sp>
        <p:sp>
          <p:nvSpPr>
            <p:cNvPr id="11" name="Freeform 8">
              <a:extLst>
                <a:ext uri="{FF2B5EF4-FFF2-40B4-BE49-F238E27FC236}">
                  <a16:creationId xmlns:a16="http://schemas.microsoft.com/office/drawing/2014/main" id="{B2C29C81-DF56-4D2E-89D6-7B7333393C3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457" y="1726"/>
              <a:ext cx="263" cy="322"/>
            </a:xfrm>
            <a:custGeom>
              <a:avLst/>
              <a:gdLst>
                <a:gd name="T0" fmla="*/ 28 w 139"/>
                <a:gd name="T1" fmla="*/ 21 h 170"/>
                <a:gd name="T2" fmla="*/ 28 w 139"/>
                <a:gd name="T3" fmla="*/ 6 h 170"/>
                <a:gd name="T4" fmla="*/ 25 w 139"/>
                <a:gd name="T5" fmla="*/ 3 h 170"/>
                <a:gd name="T6" fmla="*/ 4 w 139"/>
                <a:gd name="T7" fmla="*/ 3 h 170"/>
                <a:gd name="T8" fmla="*/ 0 w 139"/>
                <a:gd name="T9" fmla="*/ 6 h 170"/>
                <a:gd name="T10" fmla="*/ 0 w 139"/>
                <a:gd name="T11" fmla="*/ 167 h 170"/>
                <a:gd name="T12" fmla="*/ 4 w 139"/>
                <a:gd name="T13" fmla="*/ 170 h 170"/>
                <a:gd name="T14" fmla="*/ 25 w 139"/>
                <a:gd name="T15" fmla="*/ 170 h 170"/>
                <a:gd name="T16" fmla="*/ 28 w 139"/>
                <a:gd name="T17" fmla="*/ 167 h 170"/>
                <a:gd name="T18" fmla="*/ 28 w 139"/>
                <a:gd name="T19" fmla="*/ 68 h 170"/>
                <a:gd name="T20" fmla="*/ 70 w 139"/>
                <a:gd name="T21" fmla="*/ 28 h 170"/>
                <a:gd name="T22" fmla="*/ 111 w 139"/>
                <a:gd name="T23" fmla="*/ 68 h 170"/>
                <a:gd name="T24" fmla="*/ 111 w 139"/>
                <a:gd name="T25" fmla="*/ 167 h 170"/>
                <a:gd name="T26" fmla="*/ 111 w 139"/>
                <a:gd name="T27" fmla="*/ 167 h 170"/>
                <a:gd name="T28" fmla="*/ 114 w 139"/>
                <a:gd name="T29" fmla="*/ 170 h 170"/>
                <a:gd name="T30" fmla="*/ 136 w 139"/>
                <a:gd name="T31" fmla="*/ 170 h 170"/>
                <a:gd name="T32" fmla="*/ 139 w 139"/>
                <a:gd name="T33" fmla="*/ 167 h 170"/>
                <a:gd name="T34" fmla="*/ 139 w 139"/>
                <a:gd name="T35" fmla="*/ 68 h 170"/>
                <a:gd name="T36" fmla="*/ 139 w 139"/>
                <a:gd name="T37" fmla="*/ 68 h 170"/>
                <a:gd name="T38" fmla="*/ 139 w 139"/>
                <a:gd name="T39" fmla="*/ 68 h 170"/>
                <a:gd name="T40" fmla="*/ 120 w 139"/>
                <a:gd name="T41" fmla="*/ 20 h 170"/>
                <a:gd name="T42" fmla="*/ 70 w 139"/>
                <a:gd name="T43" fmla="*/ 0 h 170"/>
                <a:gd name="T44" fmla="*/ 28 w 139"/>
                <a:gd name="T45" fmla="*/ 21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39" h="170">
                  <a:moveTo>
                    <a:pt x="28" y="21"/>
                  </a:moveTo>
                  <a:cubicBezTo>
                    <a:pt x="28" y="6"/>
                    <a:pt x="28" y="6"/>
                    <a:pt x="28" y="6"/>
                  </a:cubicBezTo>
                  <a:cubicBezTo>
                    <a:pt x="28" y="4"/>
                    <a:pt x="27" y="3"/>
                    <a:pt x="25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1" y="3"/>
                    <a:pt x="0" y="4"/>
                    <a:pt x="0" y="6"/>
                  </a:cubicBezTo>
                  <a:cubicBezTo>
                    <a:pt x="0" y="167"/>
                    <a:pt x="0" y="167"/>
                    <a:pt x="0" y="167"/>
                  </a:cubicBezTo>
                  <a:cubicBezTo>
                    <a:pt x="0" y="169"/>
                    <a:pt x="1" y="170"/>
                    <a:pt x="4" y="170"/>
                  </a:cubicBezTo>
                  <a:cubicBezTo>
                    <a:pt x="25" y="170"/>
                    <a:pt x="25" y="170"/>
                    <a:pt x="25" y="170"/>
                  </a:cubicBezTo>
                  <a:cubicBezTo>
                    <a:pt x="27" y="170"/>
                    <a:pt x="28" y="169"/>
                    <a:pt x="28" y="167"/>
                  </a:cubicBezTo>
                  <a:cubicBezTo>
                    <a:pt x="28" y="68"/>
                    <a:pt x="28" y="68"/>
                    <a:pt x="28" y="68"/>
                  </a:cubicBezTo>
                  <a:cubicBezTo>
                    <a:pt x="28" y="49"/>
                    <a:pt x="42" y="28"/>
                    <a:pt x="70" y="28"/>
                  </a:cubicBezTo>
                  <a:cubicBezTo>
                    <a:pt x="97" y="28"/>
                    <a:pt x="111" y="49"/>
                    <a:pt x="111" y="68"/>
                  </a:cubicBezTo>
                  <a:cubicBezTo>
                    <a:pt x="111" y="167"/>
                    <a:pt x="111" y="167"/>
                    <a:pt x="111" y="167"/>
                  </a:cubicBezTo>
                  <a:cubicBezTo>
                    <a:pt x="111" y="167"/>
                    <a:pt x="111" y="167"/>
                    <a:pt x="111" y="167"/>
                  </a:cubicBezTo>
                  <a:cubicBezTo>
                    <a:pt x="111" y="169"/>
                    <a:pt x="112" y="170"/>
                    <a:pt x="114" y="170"/>
                  </a:cubicBezTo>
                  <a:cubicBezTo>
                    <a:pt x="136" y="170"/>
                    <a:pt x="136" y="170"/>
                    <a:pt x="136" y="170"/>
                  </a:cubicBezTo>
                  <a:cubicBezTo>
                    <a:pt x="138" y="170"/>
                    <a:pt x="139" y="169"/>
                    <a:pt x="139" y="167"/>
                  </a:cubicBezTo>
                  <a:cubicBezTo>
                    <a:pt x="139" y="68"/>
                    <a:pt x="139" y="68"/>
                    <a:pt x="139" y="68"/>
                  </a:cubicBezTo>
                  <a:cubicBezTo>
                    <a:pt x="139" y="68"/>
                    <a:pt x="139" y="68"/>
                    <a:pt x="139" y="68"/>
                  </a:cubicBezTo>
                  <a:cubicBezTo>
                    <a:pt x="139" y="68"/>
                    <a:pt x="139" y="68"/>
                    <a:pt x="139" y="68"/>
                  </a:cubicBezTo>
                  <a:cubicBezTo>
                    <a:pt x="139" y="51"/>
                    <a:pt x="133" y="35"/>
                    <a:pt x="120" y="20"/>
                  </a:cubicBezTo>
                  <a:cubicBezTo>
                    <a:pt x="109" y="7"/>
                    <a:pt x="88" y="0"/>
                    <a:pt x="70" y="0"/>
                  </a:cubicBezTo>
                  <a:cubicBezTo>
                    <a:pt x="41" y="0"/>
                    <a:pt x="28" y="21"/>
                    <a:pt x="28" y="2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53" dirty="0"/>
            </a:p>
          </p:txBody>
        </p:sp>
        <p:sp>
          <p:nvSpPr>
            <p:cNvPr id="12" name="Freeform 9">
              <a:extLst>
                <a:ext uri="{FF2B5EF4-FFF2-40B4-BE49-F238E27FC236}">
                  <a16:creationId xmlns:a16="http://schemas.microsoft.com/office/drawing/2014/main" id="{B38DB0D8-2A95-458B-BC03-75E42A03A8C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264" y="1724"/>
              <a:ext cx="246" cy="328"/>
            </a:xfrm>
            <a:custGeom>
              <a:avLst/>
              <a:gdLst>
                <a:gd name="T0" fmla="*/ 4 w 130"/>
                <a:gd name="T1" fmla="*/ 48 h 173"/>
                <a:gd name="T2" fmla="*/ 56 w 130"/>
                <a:gd name="T3" fmla="*/ 97 h 173"/>
                <a:gd name="T4" fmla="*/ 57 w 130"/>
                <a:gd name="T5" fmla="*/ 98 h 173"/>
                <a:gd name="T6" fmla="*/ 101 w 130"/>
                <a:gd name="T7" fmla="*/ 124 h 173"/>
                <a:gd name="T8" fmla="*/ 66 w 130"/>
                <a:gd name="T9" fmla="*/ 146 h 173"/>
                <a:gd name="T10" fmla="*/ 30 w 130"/>
                <a:gd name="T11" fmla="*/ 118 h 173"/>
                <a:gd name="T12" fmla="*/ 26 w 130"/>
                <a:gd name="T13" fmla="*/ 114 h 173"/>
                <a:gd name="T14" fmla="*/ 5 w 130"/>
                <a:gd name="T15" fmla="*/ 114 h 173"/>
                <a:gd name="T16" fmla="*/ 0 w 130"/>
                <a:gd name="T17" fmla="*/ 118 h 173"/>
                <a:gd name="T18" fmla="*/ 65 w 130"/>
                <a:gd name="T19" fmla="*/ 173 h 173"/>
                <a:gd name="T20" fmla="*/ 130 w 130"/>
                <a:gd name="T21" fmla="*/ 120 h 173"/>
                <a:gd name="T22" fmla="*/ 72 w 130"/>
                <a:gd name="T23" fmla="*/ 74 h 173"/>
                <a:gd name="T24" fmla="*/ 32 w 130"/>
                <a:gd name="T25" fmla="*/ 48 h 173"/>
                <a:gd name="T26" fmla="*/ 63 w 130"/>
                <a:gd name="T27" fmla="*/ 27 h 173"/>
                <a:gd name="T28" fmla="*/ 97 w 130"/>
                <a:gd name="T29" fmla="*/ 49 h 173"/>
                <a:gd name="T30" fmla="*/ 102 w 130"/>
                <a:gd name="T31" fmla="*/ 53 h 173"/>
                <a:gd name="T32" fmla="*/ 120 w 130"/>
                <a:gd name="T33" fmla="*/ 53 h 173"/>
                <a:gd name="T34" fmla="*/ 125 w 130"/>
                <a:gd name="T35" fmla="*/ 48 h 173"/>
                <a:gd name="T36" fmla="*/ 63 w 130"/>
                <a:gd name="T37" fmla="*/ 0 h 173"/>
                <a:gd name="T38" fmla="*/ 4 w 130"/>
                <a:gd name="T39" fmla="*/ 48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30" h="173">
                  <a:moveTo>
                    <a:pt x="4" y="48"/>
                  </a:moveTo>
                  <a:cubicBezTo>
                    <a:pt x="4" y="77"/>
                    <a:pt x="19" y="91"/>
                    <a:pt x="56" y="97"/>
                  </a:cubicBezTo>
                  <a:cubicBezTo>
                    <a:pt x="57" y="98"/>
                    <a:pt x="57" y="98"/>
                    <a:pt x="57" y="98"/>
                  </a:cubicBezTo>
                  <a:cubicBezTo>
                    <a:pt x="83" y="102"/>
                    <a:pt x="101" y="105"/>
                    <a:pt x="101" y="124"/>
                  </a:cubicBezTo>
                  <a:cubicBezTo>
                    <a:pt x="101" y="139"/>
                    <a:pt x="83" y="146"/>
                    <a:pt x="66" y="146"/>
                  </a:cubicBezTo>
                  <a:cubicBezTo>
                    <a:pt x="46" y="146"/>
                    <a:pt x="33" y="136"/>
                    <a:pt x="30" y="118"/>
                  </a:cubicBezTo>
                  <a:cubicBezTo>
                    <a:pt x="30" y="116"/>
                    <a:pt x="29" y="114"/>
                    <a:pt x="26" y="114"/>
                  </a:cubicBezTo>
                  <a:cubicBezTo>
                    <a:pt x="5" y="114"/>
                    <a:pt x="5" y="114"/>
                    <a:pt x="5" y="114"/>
                  </a:cubicBezTo>
                  <a:cubicBezTo>
                    <a:pt x="2" y="114"/>
                    <a:pt x="0" y="116"/>
                    <a:pt x="0" y="118"/>
                  </a:cubicBezTo>
                  <a:cubicBezTo>
                    <a:pt x="0" y="150"/>
                    <a:pt x="27" y="173"/>
                    <a:pt x="65" y="173"/>
                  </a:cubicBezTo>
                  <a:cubicBezTo>
                    <a:pt x="104" y="173"/>
                    <a:pt x="130" y="151"/>
                    <a:pt x="130" y="120"/>
                  </a:cubicBezTo>
                  <a:cubicBezTo>
                    <a:pt x="130" y="86"/>
                    <a:pt x="100" y="79"/>
                    <a:pt x="72" y="74"/>
                  </a:cubicBezTo>
                  <a:cubicBezTo>
                    <a:pt x="37" y="68"/>
                    <a:pt x="32" y="58"/>
                    <a:pt x="32" y="48"/>
                  </a:cubicBezTo>
                  <a:cubicBezTo>
                    <a:pt x="32" y="32"/>
                    <a:pt x="49" y="27"/>
                    <a:pt x="63" y="27"/>
                  </a:cubicBezTo>
                  <a:cubicBezTo>
                    <a:pt x="82" y="27"/>
                    <a:pt x="94" y="34"/>
                    <a:pt x="97" y="49"/>
                  </a:cubicBezTo>
                  <a:cubicBezTo>
                    <a:pt x="98" y="51"/>
                    <a:pt x="98" y="53"/>
                    <a:pt x="102" y="53"/>
                  </a:cubicBezTo>
                  <a:cubicBezTo>
                    <a:pt x="120" y="53"/>
                    <a:pt x="120" y="53"/>
                    <a:pt x="120" y="53"/>
                  </a:cubicBezTo>
                  <a:cubicBezTo>
                    <a:pt x="123" y="53"/>
                    <a:pt x="125" y="51"/>
                    <a:pt x="125" y="48"/>
                  </a:cubicBezTo>
                  <a:cubicBezTo>
                    <a:pt x="125" y="19"/>
                    <a:pt x="100" y="0"/>
                    <a:pt x="63" y="0"/>
                  </a:cubicBezTo>
                  <a:cubicBezTo>
                    <a:pt x="22" y="0"/>
                    <a:pt x="4" y="25"/>
                    <a:pt x="4" y="4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53" dirty="0"/>
            </a:p>
          </p:txBody>
        </p:sp>
        <p:sp>
          <p:nvSpPr>
            <p:cNvPr id="13" name="Freeform 10">
              <a:extLst>
                <a:ext uri="{FF2B5EF4-FFF2-40B4-BE49-F238E27FC236}">
                  <a16:creationId xmlns:a16="http://schemas.microsoft.com/office/drawing/2014/main" id="{285FBA9D-B6C7-4BE7-90DC-3572BFC9530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062" y="1722"/>
              <a:ext cx="312" cy="474"/>
            </a:xfrm>
            <a:custGeom>
              <a:avLst/>
              <a:gdLst>
                <a:gd name="T0" fmla="*/ 67 w 165"/>
                <a:gd name="T1" fmla="*/ 0 h 250"/>
                <a:gd name="T2" fmla="*/ 0 w 165"/>
                <a:gd name="T3" fmla="*/ 86 h 250"/>
                <a:gd name="T4" fmla="*/ 82 w 165"/>
                <a:gd name="T5" fmla="*/ 174 h 250"/>
                <a:gd name="T6" fmla="*/ 137 w 165"/>
                <a:gd name="T7" fmla="*/ 152 h 250"/>
                <a:gd name="T8" fmla="*/ 137 w 165"/>
                <a:gd name="T9" fmla="*/ 173 h 250"/>
                <a:gd name="T10" fmla="*/ 89 w 165"/>
                <a:gd name="T11" fmla="*/ 222 h 250"/>
                <a:gd name="T12" fmla="*/ 48 w 165"/>
                <a:gd name="T13" fmla="*/ 194 h 250"/>
                <a:gd name="T14" fmla="*/ 43 w 165"/>
                <a:gd name="T15" fmla="*/ 190 h 250"/>
                <a:gd name="T16" fmla="*/ 24 w 165"/>
                <a:gd name="T17" fmla="*/ 190 h 250"/>
                <a:gd name="T18" fmla="*/ 19 w 165"/>
                <a:gd name="T19" fmla="*/ 195 h 250"/>
                <a:gd name="T20" fmla="*/ 89 w 165"/>
                <a:gd name="T21" fmla="*/ 250 h 250"/>
                <a:gd name="T22" fmla="*/ 165 w 165"/>
                <a:gd name="T23" fmla="*/ 174 h 250"/>
                <a:gd name="T24" fmla="*/ 165 w 165"/>
                <a:gd name="T25" fmla="*/ 7 h 250"/>
                <a:gd name="T26" fmla="*/ 162 w 165"/>
                <a:gd name="T27" fmla="*/ 4 h 250"/>
                <a:gd name="T28" fmla="*/ 140 w 165"/>
                <a:gd name="T29" fmla="*/ 4 h 250"/>
                <a:gd name="T30" fmla="*/ 137 w 165"/>
                <a:gd name="T31" fmla="*/ 7 h 250"/>
                <a:gd name="T32" fmla="*/ 137 w 165"/>
                <a:gd name="T33" fmla="*/ 21 h 250"/>
                <a:gd name="T34" fmla="*/ 99 w 165"/>
                <a:gd name="T35" fmla="*/ 0 h 250"/>
                <a:gd name="T36" fmla="*/ 96 w 165"/>
                <a:gd name="T37" fmla="*/ 3 h 250"/>
                <a:gd name="T38" fmla="*/ 96 w 165"/>
                <a:gd name="T39" fmla="*/ 28 h 250"/>
                <a:gd name="T40" fmla="*/ 97 w 165"/>
                <a:gd name="T41" fmla="*/ 31 h 250"/>
                <a:gd name="T42" fmla="*/ 138 w 165"/>
                <a:gd name="T43" fmla="*/ 87 h 250"/>
                <a:gd name="T44" fmla="*/ 83 w 165"/>
                <a:gd name="T45" fmla="*/ 146 h 250"/>
                <a:gd name="T46" fmla="*/ 29 w 165"/>
                <a:gd name="T47" fmla="*/ 87 h 250"/>
                <a:gd name="T48" fmla="*/ 68 w 165"/>
                <a:gd name="T49" fmla="*/ 31 h 250"/>
                <a:gd name="T50" fmla="*/ 70 w 165"/>
                <a:gd name="T51" fmla="*/ 29 h 250"/>
                <a:gd name="T52" fmla="*/ 70 w 165"/>
                <a:gd name="T53" fmla="*/ 3 h 250"/>
                <a:gd name="T54" fmla="*/ 67 w 165"/>
                <a:gd name="T55" fmla="*/ 0 h 250"/>
                <a:gd name="T56" fmla="*/ 67 w 165"/>
                <a:gd name="T57" fmla="*/ 0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65" h="250">
                  <a:moveTo>
                    <a:pt x="67" y="0"/>
                  </a:moveTo>
                  <a:cubicBezTo>
                    <a:pt x="29" y="8"/>
                    <a:pt x="0" y="44"/>
                    <a:pt x="0" y="86"/>
                  </a:cubicBezTo>
                  <a:cubicBezTo>
                    <a:pt x="0" y="135"/>
                    <a:pt x="37" y="174"/>
                    <a:pt x="82" y="174"/>
                  </a:cubicBezTo>
                  <a:cubicBezTo>
                    <a:pt x="103" y="174"/>
                    <a:pt x="122" y="166"/>
                    <a:pt x="137" y="152"/>
                  </a:cubicBezTo>
                  <a:cubicBezTo>
                    <a:pt x="137" y="173"/>
                    <a:pt x="137" y="173"/>
                    <a:pt x="137" y="173"/>
                  </a:cubicBezTo>
                  <a:cubicBezTo>
                    <a:pt x="137" y="205"/>
                    <a:pt x="120" y="222"/>
                    <a:pt x="89" y="222"/>
                  </a:cubicBezTo>
                  <a:cubicBezTo>
                    <a:pt x="66" y="222"/>
                    <a:pt x="52" y="213"/>
                    <a:pt x="48" y="194"/>
                  </a:cubicBezTo>
                  <a:cubicBezTo>
                    <a:pt x="47" y="192"/>
                    <a:pt x="46" y="190"/>
                    <a:pt x="43" y="190"/>
                  </a:cubicBezTo>
                  <a:cubicBezTo>
                    <a:pt x="24" y="190"/>
                    <a:pt x="24" y="190"/>
                    <a:pt x="24" y="190"/>
                  </a:cubicBezTo>
                  <a:cubicBezTo>
                    <a:pt x="21" y="190"/>
                    <a:pt x="19" y="192"/>
                    <a:pt x="19" y="195"/>
                  </a:cubicBezTo>
                  <a:cubicBezTo>
                    <a:pt x="22" y="228"/>
                    <a:pt x="51" y="250"/>
                    <a:pt x="89" y="250"/>
                  </a:cubicBezTo>
                  <a:cubicBezTo>
                    <a:pt x="135" y="250"/>
                    <a:pt x="165" y="219"/>
                    <a:pt x="165" y="174"/>
                  </a:cubicBezTo>
                  <a:cubicBezTo>
                    <a:pt x="165" y="7"/>
                    <a:pt x="165" y="7"/>
                    <a:pt x="165" y="7"/>
                  </a:cubicBezTo>
                  <a:cubicBezTo>
                    <a:pt x="165" y="5"/>
                    <a:pt x="164" y="4"/>
                    <a:pt x="162" y="4"/>
                  </a:cubicBezTo>
                  <a:cubicBezTo>
                    <a:pt x="140" y="4"/>
                    <a:pt x="140" y="4"/>
                    <a:pt x="140" y="4"/>
                  </a:cubicBezTo>
                  <a:cubicBezTo>
                    <a:pt x="138" y="4"/>
                    <a:pt x="137" y="5"/>
                    <a:pt x="137" y="7"/>
                  </a:cubicBezTo>
                  <a:cubicBezTo>
                    <a:pt x="137" y="21"/>
                    <a:pt x="137" y="21"/>
                    <a:pt x="137" y="21"/>
                  </a:cubicBezTo>
                  <a:cubicBezTo>
                    <a:pt x="126" y="11"/>
                    <a:pt x="113" y="4"/>
                    <a:pt x="99" y="0"/>
                  </a:cubicBezTo>
                  <a:cubicBezTo>
                    <a:pt x="97" y="0"/>
                    <a:pt x="96" y="1"/>
                    <a:pt x="96" y="3"/>
                  </a:cubicBezTo>
                  <a:cubicBezTo>
                    <a:pt x="96" y="28"/>
                    <a:pt x="96" y="28"/>
                    <a:pt x="96" y="28"/>
                  </a:cubicBezTo>
                  <a:cubicBezTo>
                    <a:pt x="96" y="29"/>
                    <a:pt x="96" y="30"/>
                    <a:pt x="97" y="31"/>
                  </a:cubicBezTo>
                  <a:cubicBezTo>
                    <a:pt x="121" y="37"/>
                    <a:pt x="138" y="60"/>
                    <a:pt x="138" y="87"/>
                  </a:cubicBezTo>
                  <a:cubicBezTo>
                    <a:pt x="138" y="119"/>
                    <a:pt x="114" y="146"/>
                    <a:pt x="83" y="146"/>
                  </a:cubicBezTo>
                  <a:cubicBezTo>
                    <a:pt x="53" y="146"/>
                    <a:pt x="29" y="119"/>
                    <a:pt x="29" y="87"/>
                  </a:cubicBezTo>
                  <a:cubicBezTo>
                    <a:pt x="29" y="61"/>
                    <a:pt x="45" y="38"/>
                    <a:pt x="68" y="31"/>
                  </a:cubicBezTo>
                  <a:cubicBezTo>
                    <a:pt x="69" y="31"/>
                    <a:pt x="70" y="30"/>
                    <a:pt x="70" y="29"/>
                  </a:cubicBezTo>
                  <a:cubicBezTo>
                    <a:pt x="70" y="3"/>
                    <a:pt x="70" y="3"/>
                    <a:pt x="70" y="3"/>
                  </a:cubicBezTo>
                  <a:cubicBezTo>
                    <a:pt x="70" y="1"/>
                    <a:pt x="69" y="0"/>
                    <a:pt x="67" y="0"/>
                  </a:cubicBezTo>
                  <a:cubicBezTo>
                    <a:pt x="67" y="0"/>
                    <a:pt x="67" y="0"/>
                    <a:pt x="6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53" dirty="0"/>
            </a:p>
          </p:txBody>
        </p:sp>
        <p:sp>
          <p:nvSpPr>
            <p:cNvPr id="14" name="Oval 11">
              <a:extLst>
                <a:ext uri="{FF2B5EF4-FFF2-40B4-BE49-F238E27FC236}">
                  <a16:creationId xmlns:a16="http://schemas.microsoft.com/office/drawing/2014/main" id="{48DD9144-12C1-4B89-9F6D-92B4361D96B3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2843" y="1589"/>
              <a:ext cx="87" cy="8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53" dirty="0"/>
            </a:p>
          </p:txBody>
        </p:sp>
        <p:sp>
          <p:nvSpPr>
            <p:cNvPr id="15" name="Oval 12">
              <a:extLst>
                <a:ext uri="{FF2B5EF4-FFF2-40B4-BE49-F238E27FC236}">
                  <a16:creationId xmlns:a16="http://schemas.microsoft.com/office/drawing/2014/main" id="{01B98C09-7AAE-43C7-82DE-9DB278B02F42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873" y="1589"/>
              <a:ext cx="87" cy="8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53" dirty="0"/>
            </a:p>
          </p:txBody>
        </p:sp>
        <p:sp>
          <p:nvSpPr>
            <p:cNvPr id="16" name="Freeform 13">
              <a:extLst>
                <a:ext uri="{FF2B5EF4-FFF2-40B4-BE49-F238E27FC236}">
                  <a16:creationId xmlns:a16="http://schemas.microsoft.com/office/drawing/2014/main" id="{DF4FD3F7-7AD2-4CA4-8D7C-34E6C136A5E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062" y="1584"/>
              <a:ext cx="242" cy="462"/>
            </a:xfrm>
            <a:custGeom>
              <a:avLst/>
              <a:gdLst>
                <a:gd name="T0" fmla="*/ 39 w 128"/>
                <a:gd name="T1" fmla="*/ 55 h 244"/>
                <a:gd name="T2" fmla="*/ 39 w 128"/>
                <a:gd name="T3" fmla="*/ 76 h 244"/>
                <a:gd name="T4" fmla="*/ 4 w 128"/>
                <a:gd name="T5" fmla="*/ 76 h 244"/>
                <a:gd name="T6" fmla="*/ 0 w 128"/>
                <a:gd name="T7" fmla="*/ 81 h 244"/>
                <a:gd name="T8" fmla="*/ 0 w 128"/>
                <a:gd name="T9" fmla="*/ 99 h 244"/>
                <a:gd name="T10" fmla="*/ 4 w 128"/>
                <a:gd name="T11" fmla="*/ 103 h 244"/>
                <a:gd name="T12" fmla="*/ 39 w 128"/>
                <a:gd name="T13" fmla="*/ 103 h 244"/>
                <a:gd name="T14" fmla="*/ 39 w 128"/>
                <a:gd name="T15" fmla="*/ 239 h 244"/>
                <a:gd name="T16" fmla="*/ 44 w 128"/>
                <a:gd name="T17" fmla="*/ 244 h 244"/>
                <a:gd name="T18" fmla="*/ 62 w 128"/>
                <a:gd name="T19" fmla="*/ 244 h 244"/>
                <a:gd name="T20" fmla="*/ 67 w 128"/>
                <a:gd name="T21" fmla="*/ 239 h 244"/>
                <a:gd name="T22" fmla="*/ 67 w 128"/>
                <a:gd name="T23" fmla="*/ 103 h 244"/>
                <a:gd name="T24" fmla="*/ 120 w 128"/>
                <a:gd name="T25" fmla="*/ 103 h 244"/>
                <a:gd name="T26" fmla="*/ 125 w 128"/>
                <a:gd name="T27" fmla="*/ 99 h 244"/>
                <a:gd name="T28" fmla="*/ 125 w 128"/>
                <a:gd name="T29" fmla="*/ 81 h 244"/>
                <a:gd name="T30" fmla="*/ 120 w 128"/>
                <a:gd name="T31" fmla="*/ 76 h 244"/>
                <a:gd name="T32" fmla="*/ 67 w 128"/>
                <a:gd name="T33" fmla="*/ 76 h 244"/>
                <a:gd name="T34" fmla="*/ 67 w 128"/>
                <a:gd name="T35" fmla="*/ 55 h 244"/>
                <a:gd name="T36" fmla="*/ 91 w 128"/>
                <a:gd name="T37" fmla="*/ 27 h 244"/>
                <a:gd name="T38" fmla="*/ 122 w 128"/>
                <a:gd name="T39" fmla="*/ 37 h 244"/>
                <a:gd name="T40" fmla="*/ 125 w 128"/>
                <a:gd name="T41" fmla="*/ 38 h 244"/>
                <a:gd name="T42" fmla="*/ 128 w 128"/>
                <a:gd name="T43" fmla="*/ 33 h 244"/>
                <a:gd name="T44" fmla="*/ 128 w 128"/>
                <a:gd name="T45" fmla="*/ 16 h 244"/>
                <a:gd name="T46" fmla="*/ 125 w 128"/>
                <a:gd name="T47" fmla="*/ 9 h 244"/>
                <a:gd name="T48" fmla="*/ 89 w 128"/>
                <a:gd name="T49" fmla="*/ 0 h 244"/>
                <a:gd name="T50" fmla="*/ 39 w 128"/>
                <a:gd name="T51" fmla="*/ 55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28" h="244">
                  <a:moveTo>
                    <a:pt x="39" y="55"/>
                  </a:moveTo>
                  <a:cubicBezTo>
                    <a:pt x="39" y="76"/>
                    <a:pt x="39" y="76"/>
                    <a:pt x="39" y="76"/>
                  </a:cubicBezTo>
                  <a:cubicBezTo>
                    <a:pt x="4" y="76"/>
                    <a:pt x="4" y="76"/>
                    <a:pt x="4" y="76"/>
                  </a:cubicBezTo>
                  <a:cubicBezTo>
                    <a:pt x="1" y="76"/>
                    <a:pt x="0" y="78"/>
                    <a:pt x="0" y="81"/>
                  </a:cubicBezTo>
                  <a:cubicBezTo>
                    <a:pt x="0" y="99"/>
                    <a:pt x="0" y="99"/>
                    <a:pt x="0" y="99"/>
                  </a:cubicBezTo>
                  <a:cubicBezTo>
                    <a:pt x="0" y="102"/>
                    <a:pt x="1" y="103"/>
                    <a:pt x="4" y="103"/>
                  </a:cubicBezTo>
                  <a:cubicBezTo>
                    <a:pt x="39" y="103"/>
                    <a:pt x="39" y="103"/>
                    <a:pt x="39" y="103"/>
                  </a:cubicBezTo>
                  <a:cubicBezTo>
                    <a:pt x="39" y="239"/>
                    <a:pt x="39" y="239"/>
                    <a:pt x="39" y="239"/>
                  </a:cubicBezTo>
                  <a:cubicBezTo>
                    <a:pt x="39" y="242"/>
                    <a:pt x="41" y="244"/>
                    <a:pt x="44" y="244"/>
                  </a:cubicBezTo>
                  <a:cubicBezTo>
                    <a:pt x="62" y="244"/>
                    <a:pt x="62" y="244"/>
                    <a:pt x="62" y="244"/>
                  </a:cubicBezTo>
                  <a:cubicBezTo>
                    <a:pt x="65" y="244"/>
                    <a:pt x="67" y="242"/>
                    <a:pt x="67" y="239"/>
                  </a:cubicBezTo>
                  <a:cubicBezTo>
                    <a:pt x="67" y="103"/>
                    <a:pt x="67" y="103"/>
                    <a:pt x="67" y="103"/>
                  </a:cubicBezTo>
                  <a:cubicBezTo>
                    <a:pt x="120" y="103"/>
                    <a:pt x="120" y="103"/>
                    <a:pt x="120" y="103"/>
                  </a:cubicBezTo>
                  <a:cubicBezTo>
                    <a:pt x="123" y="103"/>
                    <a:pt x="125" y="102"/>
                    <a:pt x="125" y="99"/>
                  </a:cubicBezTo>
                  <a:cubicBezTo>
                    <a:pt x="125" y="81"/>
                    <a:pt x="125" y="81"/>
                    <a:pt x="125" y="81"/>
                  </a:cubicBezTo>
                  <a:cubicBezTo>
                    <a:pt x="125" y="78"/>
                    <a:pt x="123" y="76"/>
                    <a:pt x="120" y="76"/>
                  </a:cubicBezTo>
                  <a:cubicBezTo>
                    <a:pt x="67" y="76"/>
                    <a:pt x="67" y="76"/>
                    <a:pt x="67" y="76"/>
                  </a:cubicBezTo>
                  <a:cubicBezTo>
                    <a:pt x="67" y="55"/>
                    <a:pt x="67" y="55"/>
                    <a:pt x="67" y="55"/>
                  </a:cubicBezTo>
                  <a:cubicBezTo>
                    <a:pt x="67" y="38"/>
                    <a:pt x="76" y="27"/>
                    <a:pt x="91" y="27"/>
                  </a:cubicBezTo>
                  <a:cubicBezTo>
                    <a:pt x="102" y="27"/>
                    <a:pt x="110" y="30"/>
                    <a:pt x="122" y="37"/>
                  </a:cubicBezTo>
                  <a:cubicBezTo>
                    <a:pt x="123" y="38"/>
                    <a:pt x="124" y="38"/>
                    <a:pt x="125" y="38"/>
                  </a:cubicBezTo>
                  <a:cubicBezTo>
                    <a:pt x="127" y="38"/>
                    <a:pt x="128" y="36"/>
                    <a:pt x="128" y="33"/>
                  </a:cubicBezTo>
                  <a:cubicBezTo>
                    <a:pt x="128" y="16"/>
                    <a:pt x="128" y="16"/>
                    <a:pt x="128" y="16"/>
                  </a:cubicBezTo>
                  <a:cubicBezTo>
                    <a:pt x="128" y="13"/>
                    <a:pt x="128" y="11"/>
                    <a:pt x="125" y="9"/>
                  </a:cubicBezTo>
                  <a:cubicBezTo>
                    <a:pt x="114" y="3"/>
                    <a:pt x="103" y="0"/>
                    <a:pt x="89" y="0"/>
                  </a:cubicBezTo>
                  <a:cubicBezTo>
                    <a:pt x="54" y="0"/>
                    <a:pt x="39" y="29"/>
                    <a:pt x="39" y="5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53" dirty="0"/>
            </a:p>
          </p:txBody>
        </p:sp>
        <p:sp>
          <p:nvSpPr>
            <p:cNvPr id="17" name="Freeform 14">
              <a:extLst>
                <a:ext uri="{FF2B5EF4-FFF2-40B4-BE49-F238E27FC236}">
                  <a16:creationId xmlns:a16="http://schemas.microsoft.com/office/drawing/2014/main" id="{E3F74A4C-3F35-49ED-8FDB-98270CD3D01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071" y="1578"/>
              <a:ext cx="632" cy="631"/>
            </a:xfrm>
            <a:custGeom>
              <a:avLst/>
              <a:gdLst>
                <a:gd name="T0" fmla="*/ 181 w 334"/>
                <a:gd name="T1" fmla="*/ 1 h 333"/>
                <a:gd name="T2" fmla="*/ 180 w 334"/>
                <a:gd name="T3" fmla="*/ 4 h 333"/>
                <a:gd name="T4" fmla="*/ 180 w 334"/>
                <a:gd name="T5" fmla="*/ 26 h 333"/>
                <a:gd name="T6" fmla="*/ 180 w 334"/>
                <a:gd name="T7" fmla="*/ 26 h 333"/>
                <a:gd name="T8" fmla="*/ 182 w 334"/>
                <a:gd name="T9" fmla="*/ 28 h 333"/>
                <a:gd name="T10" fmla="*/ 306 w 334"/>
                <a:gd name="T11" fmla="*/ 166 h 333"/>
                <a:gd name="T12" fmla="*/ 167 w 334"/>
                <a:gd name="T13" fmla="*/ 305 h 333"/>
                <a:gd name="T14" fmla="*/ 28 w 334"/>
                <a:gd name="T15" fmla="*/ 166 h 333"/>
                <a:gd name="T16" fmla="*/ 152 w 334"/>
                <a:gd name="T17" fmla="*/ 28 h 333"/>
                <a:gd name="T18" fmla="*/ 154 w 334"/>
                <a:gd name="T19" fmla="*/ 26 h 333"/>
                <a:gd name="T20" fmla="*/ 154 w 334"/>
                <a:gd name="T21" fmla="*/ 26 h 333"/>
                <a:gd name="T22" fmla="*/ 154 w 334"/>
                <a:gd name="T23" fmla="*/ 4 h 333"/>
                <a:gd name="T24" fmla="*/ 153 w 334"/>
                <a:gd name="T25" fmla="*/ 1 h 333"/>
                <a:gd name="T26" fmla="*/ 150 w 334"/>
                <a:gd name="T27" fmla="*/ 0 h 333"/>
                <a:gd name="T28" fmla="*/ 149 w 334"/>
                <a:gd name="T29" fmla="*/ 0 h 333"/>
                <a:gd name="T30" fmla="*/ 149 w 334"/>
                <a:gd name="T31" fmla="*/ 0 h 333"/>
                <a:gd name="T32" fmla="*/ 0 w 334"/>
                <a:gd name="T33" fmla="*/ 166 h 333"/>
                <a:gd name="T34" fmla="*/ 167 w 334"/>
                <a:gd name="T35" fmla="*/ 333 h 333"/>
                <a:gd name="T36" fmla="*/ 334 w 334"/>
                <a:gd name="T37" fmla="*/ 166 h 333"/>
                <a:gd name="T38" fmla="*/ 185 w 334"/>
                <a:gd name="T39" fmla="*/ 0 h 333"/>
                <a:gd name="T40" fmla="*/ 185 w 334"/>
                <a:gd name="T41" fmla="*/ 0 h 333"/>
                <a:gd name="T42" fmla="*/ 184 w 334"/>
                <a:gd name="T43" fmla="*/ 0 h 333"/>
                <a:gd name="T44" fmla="*/ 181 w 334"/>
                <a:gd name="T45" fmla="*/ 1 h 3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34" h="333">
                  <a:moveTo>
                    <a:pt x="181" y="1"/>
                  </a:moveTo>
                  <a:cubicBezTo>
                    <a:pt x="180" y="2"/>
                    <a:pt x="180" y="3"/>
                    <a:pt x="180" y="4"/>
                  </a:cubicBezTo>
                  <a:cubicBezTo>
                    <a:pt x="180" y="26"/>
                    <a:pt x="180" y="26"/>
                    <a:pt x="180" y="26"/>
                  </a:cubicBezTo>
                  <a:cubicBezTo>
                    <a:pt x="180" y="26"/>
                    <a:pt x="180" y="26"/>
                    <a:pt x="180" y="26"/>
                  </a:cubicBezTo>
                  <a:cubicBezTo>
                    <a:pt x="180" y="27"/>
                    <a:pt x="181" y="28"/>
                    <a:pt x="182" y="28"/>
                  </a:cubicBezTo>
                  <a:cubicBezTo>
                    <a:pt x="251" y="35"/>
                    <a:pt x="306" y="94"/>
                    <a:pt x="306" y="166"/>
                  </a:cubicBezTo>
                  <a:cubicBezTo>
                    <a:pt x="306" y="243"/>
                    <a:pt x="244" y="305"/>
                    <a:pt x="167" y="305"/>
                  </a:cubicBezTo>
                  <a:cubicBezTo>
                    <a:pt x="90" y="305"/>
                    <a:pt x="28" y="243"/>
                    <a:pt x="28" y="166"/>
                  </a:cubicBezTo>
                  <a:cubicBezTo>
                    <a:pt x="28" y="94"/>
                    <a:pt x="82" y="35"/>
                    <a:pt x="152" y="28"/>
                  </a:cubicBezTo>
                  <a:cubicBezTo>
                    <a:pt x="153" y="28"/>
                    <a:pt x="154" y="27"/>
                    <a:pt x="154" y="26"/>
                  </a:cubicBezTo>
                  <a:cubicBezTo>
                    <a:pt x="154" y="26"/>
                    <a:pt x="154" y="26"/>
                    <a:pt x="154" y="26"/>
                  </a:cubicBezTo>
                  <a:cubicBezTo>
                    <a:pt x="154" y="4"/>
                    <a:pt x="154" y="4"/>
                    <a:pt x="154" y="4"/>
                  </a:cubicBezTo>
                  <a:cubicBezTo>
                    <a:pt x="154" y="3"/>
                    <a:pt x="154" y="2"/>
                    <a:pt x="153" y="1"/>
                  </a:cubicBezTo>
                  <a:cubicBezTo>
                    <a:pt x="152" y="0"/>
                    <a:pt x="151" y="0"/>
                    <a:pt x="150" y="0"/>
                  </a:cubicBezTo>
                  <a:cubicBezTo>
                    <a:pt x="149" y="0"/>
                    <a:pt x="149" y="0"/>
                    <a:pt x="149" y="0"/>
                  </a:cubicBezTo>
                  <a:cubicBezTo>
                    <a:pt x="149" y="0"/>
                    <a:pt x="149" y="0"/>
                    <a:pt x="149" y="0"/>
                  </a:cubicBezTo>
                  <a:cubicBezTo>
                    <a:pt x="65" y="9"/>
                    <a:pt x="0" y="80"/>
                    <a:pt x="0" y="166"/>
                  </a:cubicBezTo>
                  <a:cubicBezTo>
                    <a:pt x="0" y="258"/>
                    <a:pt x="75" y="333"/>
                    <a:pt x="167" y="333"/>
                  </a:cubicBezTo>
                  <a:cubicBezTo>
                    <a:pt x="259" y="333"/>
                    <a:pt x="334" y="258"/>
                    <a:pt x="334" y="166"/>
                  </a:cubicBezTo>
                  <a:cubicBezTo>
                    <a:pt x="334" y="80"/>
                    <a:pt x="269" y="9"/>
                    <a:pt x="185" y="0"/>
                  </a:cubicBezTo>
                  <a:cubicBezTo>
                    <a:pt x="185" y="0"/>
                    <a:pt x="185" y="0"/>
                    <a:pt x="185" y="0"/>
                  </a:cubicBezTo>
                  <a:cubicBezTo>
                    <a:pt x="185" y="0"/>
                    <a:pt x="184" y="0"/>
                    <a:pt x="184" y="0"/>
                  </a:cubicBezTo>
                  <a:cubicBezTo>
                    <a:pt x="183" y="0"/>
                    <a:pt x="182" y="0"/>
                    <a:pt x="181" y="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53" dirty="0"/>
            </a:p>
          </p:txBody>
        </p:sp>
      </p:grpSp>
    </p:spTree>
    <p:extLst>
      <p:ext uri="{BB962C8B-B14F-4D97-AF65-F5344CB8AC3E}">
        <p14:creationId xmlns:p14="http://schemas.microsoft.com/office/powerpoint/2010/main" val="107197783"/>
      </p:ext>
    </p:extLst>
  </p:cSld>
  <p:clrMapOvr>
    <a:masterClrMapping/>
  </p:clrMapOvr>
  <p:transition>
    <p:fade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tandar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1104000" y="828000"/>
            <a:ext cx="9984000" cy="512768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spcBef>
                <a:spcPts val="0"/>
              </a:spcBef>
              <a:buFontTx/>
              <a:buNone/>
              <a:defRPr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de-DE" dirty="0"/>
              <a:t>Click to add title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quarter" idx="12" hasCustomPrompt="1"/>
          </p:nvPr>
        </p:nvSpPr>
        <p:spPr>
          <a:xfrm>
            <a:off x="1104000" y="1368000"/>
            <a:ext cx="9984000" cy="374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Bef>
                <a:spcPts val="0"/>
              </a:spcBef>
              <a:buFontTx/>
              <a:buNone/>
              <a:defRPr sz="2200"/>
            </a:lvl1pPr>
          </a:lstStyle>
          <a:p>
            <a:pPr lvl="0"/>
            <a:r>
              <a:rPr lang="de-DE" dirty="0"/>
              <a:t>Click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add</a:t>
            </a:r>
            <a:r>
              <a:rPr lang="de-DE" dirty="0"/>
              <a:t> </a:t>
            </a:r>
            <a:r>
              <a:rPr lang="de-DE" dirty="0" err="1"/>
              <a:t>subtitle</a:t>
            </a:r>
            <a:endParaRPr lang="de-DE" dirty="0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13"/>
          </p:nvPr>
        </p:nvSpPr>
        <p:spPr>
          <a:xfrm>
            <a:off x="1104897" y="2124000"/>
            <a:ext cx="9984000" cy="3960000"/>
          </a:xfrm>
          <a:prstGeom prst="rect">
            <a:avLst/>
          </a:prstGeom>
        </p:spPr>
        <p:txBody>
          <a:bodyPr lIns="0" tIns="0" rIns="0" bIns="0" spcCol="432000"/>
          <a:lstStyle>
            <a:lvl1pPr marL="216000" indent="-216000">
              <a:spcBef>
                <a:spcPts val="0"/>
              </a:spcBef>
              <a:defRPr sz="1800"/>
            </a:lvl1pPr>
            <a:lvl2pPr marL="432000" indent="-216000">
              <a:spcBef>
                <a:spcPts val="0"/>
              </a:spcBef>
              <a:defRPr sz="1800"/>
            </a:lvl2pPr>
            <a:lvl3pPr marL="648000" indent="-216000">
              <a:spcBef>
                <a:spcPts val="0"/>
              </a:spcBef>
              <a:buFont typeface="Wingdings" panose="05000000000000000000" pitchFamily="2" charset="2"/>
              <a:buChar char="§"/>
              <a:defRPr sz="1800"/>
            </a:lvl3pPr>
            <a:lvl4pPr marL="864000" indent="-216000">
              <a:spcBef>
                <a:spcPts val="0"/>
              </a:spcBef>
              <a:buFont typeface="Arial" panose="020B0604020202020204" pitchFamily="34" charset="0"/>
              <a:buChar char="•"/>
              <a:defRPr sz="1800"/>
            </a:lvl4pPr>
            <a:lvl5pPr marL="1080000" indent="-228600">
              <a:spcBef>
                <a:spcPts val="0"/>
              </a:spcBef>
              <a:buFont typeface="Calibri" panose="020F0502020204030204" pitchFamily="34" charset="0"/>
              <a:buChar char="─"/>
              <a:defRPr sz="1800"/>
            </a:lvl5pPr>
            <a:lvl6pPr marL="1296000" indent="-228600">
              <a:spcBef>
                <a:spcPts val="0"/>
              </a:spcBef>
              <a:buFont typeface="Calibri" panose="020F0502020204030204" pitchFamily="34" charset="0"/>
              <a:buChar char="─"/>
              <a:defRPr sz="1800"/>
            </a:lvl6pPr>
            <a:lvl7pPr marL="1512000" indent="-216000">
              <a:spcBef>
                <a:spcPts val="0"/>
              </a:spcBef>
              <a:buFont typeface="Calibri" panose="020F0502020204030204" pitchFamily="34" charset="0"/>
              <a:buChar char="─"/>
              <a:defRPr sz="1800"/>
            </a:lvl7pPr>
            <a:lvl8pPr marL="1728000" indent="-216000">
              <a:spcBef>
                <a:spcPts val="0"/>
              </a:spcBef>
              <a:buFont typeface="Calibri" panose="020F0502020204030204" pitchFamily="34" charset="0"/>
              <a:buChar char="─"/>
              <a:defRPr sz="1800"/>
            </a:lvl8pPr>
            <a:lvl9pPr marL="1944000" indent="-216000">
              <a:spcBef>
                <a:spcPts val="0"/>
              </a:spcBef>
              <a:buFont typeface="Calibri" panose="020F0502020204030204" pitchFamily="34" charset="0"/>
              <a:buChar char="─"/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700930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Standar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673100" y="508000"/>
            <a:ext cx="10847917" cy="93133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marR="0" indent="0" algn="l" defTabSz="91427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 baseline="0">
                <a:solidFill>
                  <a:schemeClr val="tx1"/>
                </a:solidFill>
              </a:defRPr>
            </a:lvl1pPr>
          </a:lstStyle>
          <a:p>
            <a:pPr marL="0" marR="0" lvl="0" indent="0" algn="l" defTabSz="91427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noProof="0" dirty="0"/>
              <a:t>Click to add title</a:t>
            </a:r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13"/>
          </p:nvPr>
        </p:nvSpPr>
        <p:spPr>
          <a:xfrm>
            <a:off x="673100" y="1623487"/>
            <a:ext cx="10847917" cy="4614333"/>
          </a:xfrm>
          <a:prstGeom prst="rect">
            <a:avLst/>
          </a:prstGeom>
        </p:spPr>
        <p:txBody>
          <a:bodyPr lIns="0" tIns="0" rIns="0" bIns="0" spcCol="385658"/>
          <a:lstStyle>
            <a:lvl1pPr marL="161946" indent="-161946">
              <a:lnSpc>
                <a:spcPts val="1620"/>
              </a:lnSpc>
              <a:spcBef>
                <a:spcPts val="0"/>
              </a:spcBef>
              <a:defRPr sz="1300"/>
            </a:lvl1pPr>
            <a:lvl2pPr marL="323893" indent="-134955">
              <a:lnSpc>
                <a:spcPts val="1620"/>
              </a:lnSpc>
              <a:spcBef>
                <a:spcPts val="0"/>
              </a:spcBef>
              <a:buFont typeface="Calibri" panose="020F0502020204030204" pitchFamily="34" charset="0"/>
              <a:buChar char="–"/>
              <a:defRPr sz="1200"/>
            </a:lvl2pPr>
            <a:lvl3pPr marL="431856" indent="-107964">
              <a:lnSpc>
                <a:spcPts val="162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000"/>
            </a:lvl3pPr>
            <a:lvl4pPr marL="593803" indent="-160691">
              <a:lnSpc>
                <a:spcPts val="1620"/>
              </a:lnSpc>
              <a:spcBef>
                <a:spcPts val="0"/>
              </a:spcBef>
              <a:buFont typeface="Calibri" panose="020F0502020204030204" pitchFamily="34" charset="0"/>
              <a:buChar char="–"/>
              <a:defRPr sz="1000"/>
            </a:lvl4pPr>
            <a:lvl5pPr marL="701766" indent="-107964">
              <a:lnSpc>
                <a:spcPts val="162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000"/>
            </a:lvl5pPr>
            <a:lvl6pPr marL="1156975" indent="-204078">
              <a:spcBef>
                <a:spcPts val="0"/>
              </a:spcBef>
              <a:buFont typeface="Calibri" panose="020F0502020204030204" pitchFamily="34" charset="0"/>
              <a:buChar char="─"/>
              <a:defRPr sz="1600"/>
            </a:lvl6pPr>
            <a:lvl7pPr marL="1349803" indent="-192829">
              <a:spcBef>
                <a:spcPts val="0"/>
              </a:spcBef>
              <a:buFont typeface="Calibri" panose="020F0502020204030204" pitchFamily="34" charset="0"/>
              <a:buChar char="─"/>
              <a:defRPr sz="1600"/>
            </a:lvl7pPr>
            <a:lvl8pPr marL="1542633" indent="-192829">
              <a:spcBef>
                <a:spcPts val="0"/>
              </a:spcBef>
              <a:buFont typeface="Calibri" panose="020F0502020204030204" pitchFamily="34" charset="0"/>
              <a:buChar char="─"/>
              <a:defRPr sz="1600"/>
            </a:lvl8pPr>
            <a:lvl9pPr marL="1735462" indent="-192829">
              <a:spcBef>
                <a:spcPts val="0"/>
              </a:spcBef>
              <a:buFont typeface="Calibri" panose="020F0502020204030204" pitchFamily="34" charset="0"/>
              <a:buChar char="─"/>
              <a:defRPr sz="1600"/>
            </a:lvl9pPr>
          </a:lstStyle>
          <a:p>
            <a:pPr lvl="0"/>
            <a:r>
              <a:rPr lang="en-US" noProof="0" dirty="0"/>
              <a:t>Click to edit Master text styles</a:t>
            </a:r>
          </a:p>
          <a:p>
            <a:pPr lvl="1"/>
            <a:r>
              <a:rPr lang="en-US" noProof="0" dirty="0"/>
              <a:t>Second level</a:t>
            </a:r>
          </a:p>
          <a:p>
            <a:pPr lvl="2"/>
            <a:r>
              <a:rPr lang="en-US" noProof="0" dirty="0"/>
              <a:t>Third level</a:t>
            </a:r>
          </a:p>
          <a:p>
            <a:pPr lvl="3"/>
            <a:r>
              <a:rPr lang="en-US" noProof="0" dirty="0"/>
              <a:t>Fourth level</a:t>
            </a:r>
          </a:p>
          <a:p>
            <a:pPr lvl="4"/>
            <a:r>
              <a:rPr lang="en-US" noProof="0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567098205"/>
      </p:ext>
    </p:extLst>
  </p:cSld>
  <p:clrMapOvr>
    <a:masterClrMapping/>
  </p:clrMapOvr>
  <p:hf hdr="0" dt="0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CAC4690-2C1F-4C43-93FB-8E33DB16B684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B64B3A3E-BF12-4C03-B063-ABE5AC1B9146}" type="datetimeFigureOut">
              <a:rPr lang="en-US" smtClean="0"/>
              <a:t>7/11/2018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172733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Full bleed divider dark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1104898" y="2052000"/>
            <a:ext cx="8637751" cy="1620000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spcBef>
                <a:spcPts val="0"/>
              </a:spcBef>
              <a:buFontTx/>
              <a:buNone/>
              <a:defRPr sz="3600">
                <a:solidFill>
                  <a:schemeClr val="bg1"/>
                </a:solidFill>
              </a:defRPr>
            </a:lvl1pPr>
            <a:lvl2pPr>
              <a:defRPr sz="4800"/>
            </a:lvl2pPr>
            <a:lvl3pPr>
              <a:defRPr sz="4800"/>
            </a:lvl3pPr>
            <a:lvl4pPr>
              <a:defRPr sz="4800"/>
            </a:lvl4pPr>
            <a:lvl5pPr>
              <a:defRPr sz="4800"/>
            </a:lvl5pPr>
          </a:lstStyle>
          <a:p>
            <a:pPr lvl="0"/>
            <a:r>
              <a:rPr lang="en-US" noProof="0" dirty="0"/>
              <a:t>Click to add title</a:t>
            </a:r>
          </a:p>
        </p:txBody>
      </p:sp>
    </p:spTree>
    <p:extLst>
      <p:ext uri="{BB962C8B-B14F-4D97-AF65-F5344CB8AC3E}">
        <p14:creationId xmlns:p14="http://schemas.microsoft.com/office/powerpoint/2010/main" val="1718213670"/>
      </p:ext>
    </p:extLst>
  </p:cSld>
  <p:clrMapOvr>
    <a:masterClrMapping/>
  </p:clrMapOvr>
  <p:hf hdr="0" dt="0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woColTx" preserve="1">
  <p:cSld name="Titel und zweispaltig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sz="half" idx="1"/>
          </p:nvPr>
        </p:nvSpPr>
        <p:spPr>
          <a:xfrm>
            <a:off x="1104902" y="2124078"/>
            <a:ext cx="4889500" cy="3959225"/>
          </a:xfrm>
        </p:spPr>
        <p:txBody>
          <a:bodyPr/>
          <a:lstStyle>
            <a:lvl1pPr>
              <a:defRPr sz="1350"/>
            </a:lvl1pPr>
            <a:lvl2pPr>
              <a:defRPr sz="1350"/>
            </a:lvl2pPr>
            <a:lvl3pPr>
              <a:defRPr sz="135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6197602" y="2124078"/>
            <a:ext cx="4889500" cy="3959225"/>
          </a:xfrm>
        </p:spPr>
        <p:txBody>
          <a:bodyPr/>
          <a:lstStyle>
            <a:lvl1pPr>
              <a:defRPr sz="1350"/>
            </a:lvl1pPr>
            <a:lvl2pPr>
              <a:defRPr sz="1350"/>
            </a:lvl2pPr>
            <a:lvl3pPr>
              <a:defRPr sz="135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Fußzeilenplatzhalter 1" hidden="1"/>
          <p:cNvSpPr>
            <a:spLocks noGrp="1"/>
          </p:cNvSpPr>
          <p:nvPr>
            <p:ph type="ftr" sz="quarter" idx="10"/>
            <p:custDataLst>
              <p:tags r:id="rId1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Datumsplatzhalter 2" hidden="1"/>
          <p:cNvSpPr>
            <a:spLocks noGrp="1"/>
          </p:cNvSpPr>
          <p:nvPr>
            <p:ph type="dt" sz="half" idx="11"/>
            <p:custDataLst>
              <p:tags r:id="rId2"/>
            </p:custDataLst>
          </p:nvPr>
        </p:nvSpPr>
        <p:spPr>
          <a:xfrm>
            <a:off x="2116667" y="6502400"/>
            <a:ext cx="5249333" cy="1397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CBD8A177-C234-4D2F-8D55-67A7ACDD207A}" type="datetimeFigureOut">
              <a:rPr lang="en-US" smtClean="0"/>
              <a:pPr/>
              <a:t>7/11/2018</a:t>
            </a:fld>
            <a:endParaRPr/>
          </a:p>
        </p:txBody>
      </p:sp>
      <p:sp>
        <p:nvSpPr>
          <p:cNvPr id="7" name="Foliennummernplatzhalter 3" hidden="1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EC5BDF2A-B654-4AAF-B5AC-9959322424C9}" type="slidenum">
              <a:rPr smtClean="0"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12666621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el und vier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sz="quarter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sz="quarter" idx="1" hasCustomPrompt="1"/>
          </p:nvPr>
        </p:nvSpPr>
        <p:spPr>
          <a:xfrm>
            <a:off x="1104902" y="2124078"/>
            <a:ext cx="4889500" cy="1903413"/>
          </a:xfrm>
        </p:spPr>
        <p:txBody>
          <a:bodyPr/>
          <a:lstStyle>
            <a:lvl1pPr marL="0" indent="0">
              <a:buNone/>
              <a:defRPr sz="1200" baseline="0"/>
            </a:lvl1pPr>
            <a:lvl2pPr marL="135000" indent="0">
              <a:buNone/>
              <a:defRPr sz="1200"/>
            </a:lvl2pPr>
            <a:lvl3pPr marL="270000" indent="0">
              <a:buNone/>
              <a:defRPr sz="1200"/>
            </a:lvl3pPr>
            <a:lvl4pPr marL="405000" indent="0">
              <a:buNone/>
              <a:defRPr sz="1200"/>
            </a:lvl4pPr>
            <a:lvl5pPr marL="540000" indent="0">
              <a:buNone/>
              <a:defRPr sz="1200"/>
            </a:lvl5pPr>
          </a:lstStyle>
          <a:p>
            <a:pPr lvl="0"/>
            <a:r>
              <a:rPr lang="en-US" dirty="0"/>
              <a:t>Choose icon to add image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quarter" idx="2" hasCustomPrompt="1"/>
          </p:nvPr>
        </p:nvSpPr>
        <p:spPr>
          <a:xfrm>
            <a:off x="6197602" y="2124078"/>
            <a:ext cx="4889500" cy="1903413"/>
          </a:xfrm>
        </p:spPr>
        <p:txBody>
          <a:bodyPr/>
          <a:lstStyle>
            <a:lvl1pPr marL="0" marR="0" indent="0" algn="l" defTabSz="6858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  <a:buFont typeface="Calibri" pitchFamily="34" charset="0"/>
              <a:buNone/>
              <a:tabLst/>
              <a:defRPr sz="1200" baseline="0"/>
            </a:lvl1pPr>
            <a:lvl2pPr marL="135000" indent="0">
              <a:buNone/>
              <a:defRPr sz="1200"/>
            </a:lvl2pPr>
            <a:lvl3pPr marL="270000" indent="0">
              <a:buNone/>
              <a:defRPr sz="1200"/>
            </a:lvl3pPr>
            <a:lvl4pPr marL="405000" indent="0">
              <a:buNone/>
              <a:defRPr sz="1200"/>
            </a:lvl4pPr>
            <a:lvl5pPr marL="540000" indent="0">
              <a:buNone/>
              <a:defRPr sz="1200"/>
            </a:lvl5pPr>
          </a:lstStyle>
          <a:p>
            <a:pPr marL="0" marR="0" lvl="0" indent="0" algn="l" defTabSz="6858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  <a:buFont typeface="Calibri" pitchFamily="34" charset="0"/>
              <a:buNone/>
              <a:tabLst/>
              <a:defRPr/>
            </a:pPr>
            <a:r>
              <a:rPr lang="en-US" dirty="0"/>
              <a:t>Choose icon to add image</a:t>
            </a:r>
          </a:p>
          <a:p>
            <a:pPr lvl="0"/>
            <a:endParaRPr lang="en-US" dirty="0"/>
          </a:p>
        </p:txBody>
      </p:sp>
      <p:sp>
        <p:nvSpPr>
          <p:cNvPr id="5" name="Inhaltsplatzhalter 4"/>
          <p:cNvSpPr>
            <a:spLocks noGrp="1"/>
          </p:cNvSpPr>
          <p:nvPr>
            <p:ph sz="quarter" idx="3"/>
          </p:nvPr>
        </p:nvSpPr>
        <p:spPr>
          <a:xfrm>
            <a:off x="1104902" y="4179888"/>
            <a:ext cx="4889500" cy="1903412"/>
          </a:xfrm>
        </p:spPr>
        <p:txBody>
          <a:bodyPr/>
          <a:lstStyle>
            <a:lvl1pPr marL="135000" indent="-135000">
              <a:defRPr sz="1200"/>
            </a:lvl1pPr>
            <a:lvl2pPr marL="270000" indent="-135000">
              <a:defRPr sz="1200"/>
            </a:lvl2pPr>
            <a:lvl3pPr marL="405000" indent="-135000">
              <a:defRPr sz="1200"/>
            </a:lvl3pPr>
            <a:lvl4pPr marL="540000" indent="-135000">
              <a:defRPr sz="1200"/>
            </a:lvl4pPr>
            <a:lvl5pPr marL="675000" indent="-135000"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6197602" y="4179888"/>
            <a:ext cx="4889500" cy="1903412"/>
          </a:xfrm>
        </p:spPr>
        <p:txBody>
          <a:bodyPr/>
          <a:lstStyle>
            <a:lvl1pPr marL="135000" indent="-135000">
              <a:defRPr sz="1200"/>
            </a:lvl1pPr>
            <a:lvl2pPr marL="270000" indent="-135000">
              <a:defRPr sz="1200"/>
            </a:lvl2pPr>
            <a:lvl3pPr marL="405000" indent="-135000">
              <a:defRPr sz="1200"/>
            </a:lvl3pPr>
            <a:lvl4pPr marL="540000" indent="-135000">
              <a:defRPr sz="1200"/>
            </a:lvl4pPr>
            <a:lvl5pPr marL="675000" indent="-135000"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Fußzeilenplatzhalter 1" hidden="1"/>
          <p:cNvSpPr>
            <a:spLocks noGrp="1"/>
          </p:cNvSpPr>
          <p:nvPr>
            <p:ph type="ftr" sz="quarter" idx="10"/>
            <p:custDataLst>
              <p:tags r:id="rId1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8" name="Datumsplatzhalter 2" hidden="1"/>
          <p:cNvSpPr>
            <a:spLocks noGrp="1"/>
          </p:cNvSpPr>
          <p:nvPr>
            <p:ph type="dt" sz="half" idx="11"/>
            <p:custDataLst>
              <p:tags r:id="rId2"/>
            </p:custDataLst>
          </p:nvPr>
        </p:nvSpPr>
        <p:spPr>
          <a:xfrm>
            <a:off x="2116667" y="6502400"/>
            <a:ext cx="5249333" cy="1397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CBD8A177-C234-4D2F-8D55-67A7ACDD207A}" type="datetimeFigureOut">
              <a:rPr lang="en-US" smtClean="0"/>
              <a:pPr/>
              <a:t>7/11/2018</a:t>
            </a:fld>
            <a:endParaRPr/>
          </a:p>
        </p:txBody>
      </p:sp>
      <p:sp>
        <p:nvSpPr>
          <p:cNvPr id="9" name="Foliennummernplatzhalter 3" hidden="1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EC5BDF2A-B654-4AAF-B5AC-9959322424C9}" type="slidenum">
              <a:rPr smtClean="0"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909938750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el, Text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sz="half" idx="1"/>
          </p:nvPr>
        </p:nvSpPr>
        <p:spPr>
          <a:xfrm>
            <a:off x="1104902" y="2124078"/>
            <a:ext cx="4889500" cy="3959225"/>
          </a:xfrm>
        </p:spPr>
        <p:txBody>
          <a:bodyPr/>
          <a:lstStyle>
            <a:lvl1pPr marL="135000" indent="-135000">
              <a:defRPr sz="1200"/>
            </a:lvl1pPr>
            <a:lvl2pPr marL="270000" indent="-135000">
              <a:defRPr sz="1200"/>
            </a:lvl2pPr>
            <a:lvl3pPr marL="405000" indent="-135000">
              <a:defRPr sz="1200"/>
            </a:lvl3pPr>
            <a:lvl4pPr marL="540000" indent="-135000">
              <a:defRPr sz="1200"/>
            </a:lvl4pPr>
            <a:lvl5pPr marL="675000" indent="-135000"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Inhaltsplatzhalter 3"/>
          <p:cNvSpPr>
            <a:spLocks noGrp="1"/>
          </p:cNvSpPr>
          <p:nvPr>
            <p:ph sz="half" idx="2" hasCustomPrompt="1"/>
          </p:nvPr>
        </p:nvSpPr>
        <p:spPr>
          <a:xfrm>
            <a:off x="6197602" y="2124078"/>
            <a:ext cx="4889500" cy="3959225"/>
          </a:xfrm>
        </p:spPr>
        <p:txBody>
          <a:bodyPr/>
          <a:lstStyle>
            <a:lvl1pPr marL="0" marR="0" indent="0" algn="l" defTabSz="6858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  <a:buFont typeface="Calibri" pitchFamily="34" charset="0"/>
              <a:buNone/>
              <a:tabLst/>
              <a:defRPr sz="1200" baseline="0"/>
            </a:lvl1pPr>
            <a:lvl2pPr marL="135000" indent="0">
              <a:buNone/>
              <a:defRPr sz="1200"/>
            </a:lvl2pPr>
            <a:lvl3pPr marL="270000" indent="0">
              <a:buNone/>
              <a:defRPr sz="1200"/>
            </a:lvl3pPr>
            <a:lvl4pPr marL="405000" indent="0">
              <a:buNone/>
              <a:defRPr sz="1200"/>
            </a:lvl4pPr>
            <a:lvl5pPr marL="540000" indent="0">
              <a:buNone/>
              <a:defRPr sz="1200"/>
            </a:lvl5pPr>
          </a:lstStyle>
          <a:p>
            <a:pPr lvl="0"/>
            <a:r>
              <a:rPr lang="en-US" dirty="0"/>
              <a:t>Choose icon to add image</a:t>
            </a:r>
          </a:p>
        </p:txBody>
      </p:sp>
      <p:sp>
        <p:nvSpPr>
          <p:cNvPr id="5" name="Fußzeilenplatzhalter 1" hidden="1"/>
          <p:cNvSpPr>
            <a:spLocks noGrp="1"/>
          </p:cNvSpPr>
          <p:nvPr>
            <p:ph type="ftr" sz="quarter" idx="10"/>
            <p:custDataLst>
              <p:tags r:id="rId1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Datumsplatzhalter 2" hidden="1"/>
          <p:cNvSpPr>
            <a:spLocks noGrp="1"/>
          </p:cNvSpPr>
          <p:nvPr>
            <p:ph type="dt" sz="half" idx="11"/>
            <p:custDataLst>
              <p:tags r:id="rId2"/>
            </p:custDataLst>
          </p:nvPr>
        </p:nvSpPr>
        <p:spPr>
          <a:xfrm>
            <a:off x="2116667" y="6502400"/>
            <a:ext cx="5249333" cy="1397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CBD8A177-C234-4D2F-8D55-67A7ACDD207A}" type="datetimeFigureOut">
              <a:rPr lang="en-US" smtClean="0"/>
              <a:pPr/>
              <a:t>7/11/2018</a:t>
            </a:fld>
            <a:endParaRPr/>
          </a:p>
        </p:txBody>
      </p:sp>
      <p:sp>
        <p:nvSpPr>
          <p:cNvPr id="7" name="Foliennummernplatzhalter 3" hidden="1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EC5BDF2A-B654-4AAF-B5AC-9959322424C9}" type="slidenum">
              <a:rPr smtClean="0"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089140569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 preserve="1">
  <p:cSld name="Title, Conten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1104902" y="2124078"/>
            <a:ext cx="4889500" cy="3959225"/>
          </a:xfrm>
        </p:spPr>
        <p:txBody>
          <a:bodyPr/>
          <a:lstStyle>
            <a:lvl1pPr marL="0" indent="0">
              <a:buNone/>
              <a:defRPr/>
            </a:lvl1pPr>
            <a:lvl2pPr marL="161925" indent="0">
              <a:buNone/>
              <a:defRPr/>
            </a:lvl2pPr>
            <a:lvl3pPr marL="323850" indent="0">
              <a:buNone/>
              <a:defRPr/>
            </a:lvl3pPr>
            <a:lvl4pPr marL="485775" indent="0">
              <a:buNone/>
              <a:defRPr/>
            </a:lvl4pPr>
            <a:lvl5pPr marL="647700" indent="0">
              <a:buNone/>
              <a:defRPr/>
            </a:lvl5pPr>
          </a:lstStyle>
          <a:p>
            <a:pPr lvl="0"/>
            <a:r>
              <a:rPr lang="en-US"/>
              <a:t>Choose icon to add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197602" y="2124078"/>
            <a:ext cx="4889500" cy="39592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335981220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>
          <a:xfrm>
            <a:off x="1104004" y="2052005"/>
            <a:ext cx="9983995" cy="1619999"/>
          </a:xfrm>
          <a:ln w="0"/>
          <a:effectLst/>
          <a:extLst>
            <a:ext uri="{53640926-AAD7-44D8-BBD7-CCE9431645EC}">
              <a14:shadowObscured xmlns:a14="http://schemas.microsoft.com/office/drawing/2010/main"/>
            </a:ext>
          </a:extLst>
        </p:spPr>
        <p:txBody>
          <a:bodyPr wrap="square" lIns="0" tIns="0" rIns="0" bIns="0" anchor="t"/>
          <a:lstStyle>
            <a:lvl1pPr algn="l" rtl="0" eaLnBrk="1" fontAlgn="base" hangingPunct="1">
              <a:spcBef>
                <a:spcPts val="0"/>
              </a:spcBef>
              <a:spcAft>
                <a:spcPts val="0"/>
              </a:spcAft>
              <a:buFontTx/>
              <a:buNone/>
              <a:defRPr sz="360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 hidden="1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1100667" y="6350000"/>
            <a:ext cx="1016000" cy="139700"/>
          </a:xfrm>
          <a:ln w="0"/>
          <a:effectLst/>
          <a:extLst>
            <a:ext uri="{53640926-AAD7-44D8-BBD7-CCE9431645EC}">
              <a14:shadowObscured xmlns:a14="http://schemas.microsoft.com/office/drawing/2010/main"/>
            </a:ext>
          </a:extLst>
        </p:spPr>
        <p:txBody>
          <a:bodyPr wrap="square" lIns="0" tIns="0" rIns="0" bIns="0"/>
          <a:lstStyle>
            <a:lvl1pPr marL="0" indent="0" algn="l" rtl="0" eaLnBrk="1" fontAlgn="base" hangingPunct="1">
              <a:spcBef>
                <a:spcPct val="0"/>
              </a:spcBef>
              <a:spcAft>
                <a:spcPct val="0"/>
              </a:spcAft>
              <a:buClrTx/>
              <a:buSzPct val="100000"/>
              <a:buFontTx/>
              <a:buNone/>
              <a:defRPr sz="1350" b="0" i="0" u="none">
                <a:solidFill>
                  <a:srgbClr val="FFFFFF"/>
                </a:solidFill>
                <a:latin typeface="Calibri"/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Footer Placeholder 3" hidden="1"/>
          <p:cNvSpPr>
            <a:spLocks noGrp="1"/>
          </p:cNvSpPr>
          <p:nvPr>
            <p:ph type="ftr" sz="quarter" idx="10"/>
            <p:custDataLst>
              <p:tags r:id="rId3"/>
            </p:custDataLst>
          </p:nvPr>
        </p:nvSpPr>
        <p:spPr>
          <a:xfrm>
            <a:off x="1100667" y="6502400"/>
            <a:ext cx="1016000" cy="139700"/>
          </a:xfrm>
          <a:ln w="0"/>
          <a:effectLst/>
          <a:extLst>
            <a:ext uri="{53640926-AAD7-44D8-BBD7-CCE9431645EC}">
              <a14:shadowObscured xmlns:a14="http://schemas.microsoft.com/office/drawing/2010/main"/>
            </a:ext>
          </a:extLst>
        </p:spPr>
        <p:txBody>
          <a:bodyPr wrap="square" lIns="0" tIns="0" rIns="0" bIns="0" anchor="b"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/>
          </a:p>
        </p:txBody>
      </p:sp>
      <p:sp>
        <p:nvSpPr>
          <p:cNvPr id="6" name="Slide Number Placeholder 5" hidden="1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279400" y="6464300"/>
            <a:ext cx="677333" cy="184150"/>
          </a:xfrm>
          <a:ln w="0"/>
          <a:effectLst/>
          <a:extLst>
            <a:ext uri="{53640926-AAD7-44D8-BBD7-CCE9431645EC}">
              <a14:shadowObscured xmlns:a14="http://schemas.microsoft.com/office/drawing/2010/main"/>
            </a:ext>
          </a:extLst>
        </p:spPr>
        <p:txBody>
          <a:bodyPr wrap="square" lIns="0" tIns="0" rIns="0" bIns="0"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EC5BDF2A-B654-4AAF-B5AC-9959322424C9}" type="slidenum">
              <a:rPr smtClean="0"/>
              <a:pPr/>
              <a:t>‹#›</a:t>
            </a:fld>
            <a:endParaRPr/>
          </a:p>
        </p:txBody>
      </p:sp>
      <p:sp>
        <p:nvSpPr>
          <p:cNvPr id="7" name="Date Placeholder 6" hidden="1"/>
          <p:cNvSpPr>
            <a:spLocks noGrp="1"/>
          </p:cNvSpPr>
          <p:nvPr>
            <p:ph type="dt" sz="half" idx="13"/>
            <p:custDataLst>
              <p:tags r:id="rId5"/>
            </p:custDataLst>
          </p:nvPr>
        </p:nvSpPr>
        <p:spPr>
          <a:xfrm>
            <a:off x="2116667" y="6502400"/>
            <a:ext cx="5249333" cy="139700"/>
          </a:xfrm>
          <a:prstGeom prst="rect">
            <a:avLst/>
          </a:prstGeom>
          <a:ln w="0"/>
          <a:effectLst/>
          <a:extLst>
            <a:ext uri="{53640926-AAD7-44D8-BBD7-CCE9431645EC}">
              <a14:shadowObscured xmlns:a14="http://schemas.microsoft.com/office/drawing/2010/main"/>
            </a:ext>
          </a:extLst>
        </p:spPr>
        <p:txBody>
          <a:bodyPr wrap="square" lIns="0" tIns="0" rIns="0" bIns="0"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099465851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C5BDF2A-B654-4AAF-B5AC-9959322424C9}" type="slidenum">
              <a:rPr smtClean="0"/>
              <a:pPr/>
              <a:t>‹#›</a:t>
            </a:fld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quarter" idx="12"/>
          </p:nvPr>
        </p:nvSpPr>
        <p:spPr>
          <a:xfrm>
            <a:off x="609600" y="6356353"/>
            <a:ext cx="2844800" cy="365125"/>
          </a:xfrm>
          <a:prstGeom prst="rect">
            <a:avLst/>
          </a:prstGeom>
        </p:spPr>
        <p:txBody>
          <a:bodyPr/>
          <a:lstStyle/>
          <a:p>
            <a:fld id="{BA3E6812-98D8-4F0A-904D-731F9DBDA91D}" type="datetimeFigureOut">
              <a:rPr lang="en-US" smtClean="0"/>
              <a:pPr/>
              <a:t>7/11/2018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1209178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 Image"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806139"/>
            <a:ext cx="9144000" cy="3245724"/>
          </a:xfrm>
        </p:spPr>
        <p:txBody>
          <a:bodyPr anchor="ctr"/>
          <a:lstStyle>
            <a:lvl1pPr algn="ctr">
              <a:defRPr sz="40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5714325"/>
            <a:ext cx="9144000" cy="453754"/>
          </a:xfrm>
        </p:spPr>
        <p:txBody>
          <a:bodyPr/>
          <a:lstStyle>
            <a:lvl1pPr marL="0" indent="0" algn="ctr">
              <a:buNone/>
              <a:defRPr sz="2399">
                <a:solidFill>
                  <a:schemeClr val="bg1"/>
                </a:solidFill>
              </a:defRPr>
            </a:lvl1pPr>
            <a:lvl2pPr marL="456963" indent="0" algn="ctr">
              <a:buNone/>
              <a:defRPr sz="1999"/>
            </a:lvl2pPr>
            <a:lvl3pPr marL="913923" indent="0" algn="ctr">
              <a:buNone/>
              <a:defRPr sz="1799"/>
            </a:lvl3pPr>
            <a:lvl4pPr marL="1370889" indent="0" algn="ctr">
              <a:buNone/>
              <a:defRPr sz="1599"/>
            </a:lvl4pPr>
            <a:lvl5pPr marL="1827852" indent="0" algn="ctr">
              <a:buNone/>
              <a:defRPr sz="1599"/>
            </a:lvl5pPr>
            <a:lvl6pPr marL="2284812" indent="0" algn="ctr">
              <a:buNone/>
              <a:defRPr sz="1599"/>
            </a:lvl6pPr>
            <a:lvl7pPr marL="2741775" indent="0" algn="ctr">
              <a:buNone/>
              <a:defRPr sz="1599"/>
            </a:lvl7pPr>
            <a:lvl8pPr marL="3198740" indent="0" algn="ctr">
              <a:buNone/>
              <a:defRPr sz="1599"/>
            </a:lvl8pPr>
            <a:lvl9pPr marL="3655703" indent="0" algn="ctr">
              <a:buNone/>
              <a:defRPr sz="1599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grpSp>
        <p:nvGrpSpPr>
          <p:cNvPr id="7" name="Group 4">
            <a:extLst>
              <a:ext uri="{FF2B5EF4-FFF2-40B4-BE49-F238E27FC236}">
                <a16:creationId xmlns:a16="http://schemas.microsoft.com/office/drawing/2014/main" id="{70F54715-A93F-4896-93D9-0F87EC2FA633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4700788" y="689925"/>
            <a:ext cx="2793600" cy="681042"/>
            <a:chOff x="2071" y="1578"/>
            <a:chExt cx="2587" cy="631"/>
          </a:xfrm>
          <a:gradFill>
            <a:gsLst>
              <a:gs pos="50000">
                <a:srgbClr val="00E487"/>
              </a:gs>
              <a:gs pos="100000">
                <a:srgbClr val="1ECBD0"/>
              </a:gs>
            </a:gsLst>
            <a:lin ang="18900000" scaled="0"/>
          </a:gradFill>
        </p:grpSpPr>
        <p:sp>
          <p:nvSpPr>
            <p:cNvPr id="8" name="Freeform 5">
              <a:extLst>
                <a:ext uri="{FF2B5EF4-FFF2-40B4-BE49-F238E27FC236}">
                  <a16:creationId xmlns:a16="http://schemas.microsoft.com/office/drawing/2014/main" id="{846B7DFA-C5E8-4F62-AD8D-4DEE7917FD7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765" y="1728"/>
              <a:ext cx="244" cy="318"/>
            </a:xfrm>
            <a:custGeom>
              <a:avLst/>
              <a:gdLst>
                <a:gd name="T0" fmla="*/ 12 w 129"/>
                <a:gd name="T1" fmla="*/ 0 h 168"/>
                <a:gd name="T2" fmla="*/ 8 w 129"/>
                <a:gd name="T3" fmla="*/ 4 h 168"/>
                <a:gd name="T4" fmla="*/ 8 w 129"/>
                <a:gd name="T5" fmla="*/ 25 h 168"/>
                <a:gd name="T6" fmla="*/ 12 w 129"/>
                <a:gd name="T7" fmla="*/ 29 h 168"/>
                <a:gd name="T8" fmla="*/ 48 w 129"/>
                <a:gd name="T9" fmla="*/ 29 h 168"/>
                <a:gd name="T10" fmla="*/ 48 w 129"/>
                <a:gd name="T11" fmla="*/ 140 h 168"/>
                <a:gd name="T12" fmla="*/ 3 w 129"/>
                <a:gd name="T13" fmla="*/ 140 h 168"/>
                <a:gd name="T14" fmla="*/ 0 w 129"/>
                <a:gd name="T15" fmla="*/ 143 h 168"/>
                <a:gd name="T16" fmla="*/ 0 w 129"/>
                <a:gd name="T17" fmla="*/ 165 h 168"/>
                <a:gd name="T18" fmla="*/ 3 w 129"/>
                <a:gd name="T19" fmla="*/ 168 h 168"/>
                <a:gd name="T20" fmla="*/ 125 w 129"/>
                <a:gd name="T21" fmla="*/ 168 h 168"/>
                <a:gd name="T22" fmla="*/ 129 w 129"/>
                <a:gd name="T23" fmla="*/ 165 h 168"/>
                <a:gd name="T24" fmla="*/ 129 w 129"/>
                <a:gd name="T25" fmla="*/ 143 h 168"/>
                <a:gd name="T26" fmla="*/ 125 w 129"/>
                <a:gd name="T27" fmla="*/ 140 h 168"/>
                <a:gd name="T28" fmla="*/ 76 w 129"/>
                <a:gd name="T29" fmla="*/ 140 h 168"/>
                <a:gd name="T30" fmla="*/ 76 w 129"/>
                <a:gd name="T31" fmla="*/ 4 h 168"/>
                <a:gd name="T32" fmla="*/ 72 w 129"/>
                <a:gd name="T33" fmla="*/ 0 h 168"/>
                <a:gd name="T34" fmla="*/ 12 w 129"/>
                <a:gd name="T35" fmla="*/ 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29" h="168">
                  <a:moveTo>
                    <a:pt x="12" y="0"/>
                  </a:moveTo>
                  <a:cubicBezTo>
                    <a:pt x="9" y="0"/>
                    <a:pt x="8" y="1"/>
                    <a:pt x="8" y="4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8" y="27"/>
                    <a:pt x="9" y="29"/>
                    <a:pt x="12" y="29"/>
                  </a:cubicBezTo>
                  <a:cubicBezTo>
                    <a:pt x="48" y="29"/>
                    <a:pt x="48" y="29"/>
                    <a:pt x="48" y="29"/>
                  </a:cubicBezTo>
                  <a:cubicBezTo>
                    <a:pt x="48" y="140"/>
                    <a:pt x="48" y="140"/>
                    <a:pt x="48" y="140"/>
                  </a:cubicBezTo>
                  <a:cubicBezTo>
                    <a:pt x="3" y="140"/>
                    <a:pt x="3" y="140"/>
                    <a:pt x="3" y="140"/>
                  </a:cubicBezTo>
                  <a:cubicBezTo>
                    <a:pt x="1" y="140"/>
                    <a:pt x="0" y="141"/>
                    <a:pt x="0" y="143"/>
                  </a:cubicBezTo>
                  <a:cubicBezTo>
                    <a:pt x="0" y="165"/>
                    <a:pt x="0" y="165"/>
                    <a:pt x="0" y="165"/>
                  </a:cubicBezTo>
                  <a:cubicBezTo>
                    <a:pt x="0" y="167"/>
                    <a:pt x="1" y="168"/>
                    <a:pt x="3" y="168"/>
                  </a:cubicBezTo>
                  <a:cubicBezTo>
                    <a:pt x="125" y="168"/>
                    <a:pt x="125" y="168"/>
                    <a:pt x="125" y="168"/>
                  </a:cubicBezTo>
                  <a:cubicBezTo>
                    <a:pt x="128" y="168"/>
                    <a:pt x="129" y="167"/>
                    <a:pt x="129" y="165"/>
                  </a:cubicBezTo>
                  <a:cubicBezTo>
                    <a:pt x="129" y="143"/>
                    <a:pt x="129" y="143"/>
                    <a:pt x="129" y="143"/>
                  </a:cubicBezTo>
                  <a:cubicBezTo>
                    <a:pt x="129" y="141"/>
                    <a:pt x="128" y="140"/>
                    <a:pt x="125" y="140"/>
                  </a:cubicBezTo>
                  <a:cubicBezTo>
                    <a:pt x="76" y="140"/>
                    <a:pt x="76" y="140"/>
                    <a:pt x="76" y="140"/>
                  </a:cubicBezTo>
                  <a:cubicBezTo>
                    <a:pt x="76" y="4"/>
                    <a:pt x="76" y="4"/>
                    <a:pt x="76" y="4"/>
                  </a:cubicBezTo>
                  <a:cubicBezTo>
                    <a:pt x="76" y="1"/>
                    <a:pt x="75" y="0"/>
                    <a:pt x="72" y="0"/>
                  </a:cubicBezTo>
                  <a:lnTo>
                    <a:pt x="1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53" dirty="0"/>
            </a:p>
          </p:txBody>
        </p:sp>
        <p:sp>
          <p:nvSpPr>
            <p:cNvPr id="9" name="Freeform 6">
              <a:extLst>
                <a:ext uri="{FF2B5EF4-FFF2-40B4-BE49-F238E27FC236}">
                  <a16:creationId xmlns:a16="http://schemas.microsoft.com/office/drawing/2014/main" id="{6ABD64B8-C9CA-4D12-BB30-52ABBBA59E9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798" y="1728"/>
              <a:ext cx="244" cy="318"/>
            </a:xfrm>
            <a:custGeom>
              <a:avLst/>
              <a:gdLst>
                <a:gd name="T0" fmla="*/ 11 w 129"/>
                <a:gd name="T1" fmla="*/ 0 h 168"/>
                <a:gd name="T2" fmla="*/ 8 w 129"/>
                <a:gd name="T3" fmla="*/ 4 h 168"/>
                <a:gd name="T4" fmla="*/ 8 w 129"/>
                <a:gd name="T5" fmla="*/ 25 h 168"/>
                <a:gd name="T6" fmla="*/ 11 w 129"/>
                <a:gd name="T7" fmla="*/ 29 h 168"/>
                <a:gd name="T8" fmla="*/ 47 w 129"/>
                <a:gd name="T9" fmla="*/ 29 h 168"/>
                <a:gd name="T10" fmla="*/ 47 w 129"/>
                <a:gd name="T11" fmla="*/ 140 h 168"/>
                <a:gd name="T12" fmla="*/ 3 w 129"/>
                <a:gd name="T13" fmla="*/ 140 h 168"/>
                <a:gd name="T14" fmla="*/ 0 w 129"/>
                <a:gd name="T15" fmla="*/ 143 h 168"/>
                <a:gd name="T16" fmla="*/ 0 w 129"/>
                <a:gd name="T17" fmla="*/ 165 h 168"/>
                <a:gd name="T18" fmla="*/ 3 w 129"/>
                <a:gd name="T19" fmla="*/ 168 h 168"/>
                <a:gd name="T20" fmla="*/ 125 w 129"/>
                <a:gd name="T21" fmla="*/ 168 h 168"/>
                <a:gd name="T22" fmla="*/ 129 w 129"/>
                <a:gd name="T23" fmla="*/ 165 h 168"/>
                <a:gd name="T24" fmla="*/ 129 w 129"/>
                <a:gd name="T25" fmla="*/ 143 h 168"/>
                <a:gd name="T26" fmla="*/ 125 w 129"/>
                <a:gd name="T27" fmla="*/ 140 h 168"/>
                <a:gd name="T28" fmla="*/ 76 w 129"/>
                <a:gd name="T29" fmla="*/ 140 h 168"/>
                <a:gd name="T30" fmla="*/ 76 w 129"/>
                <a:gd name="T31" fmla="*/ 4 h 168"/>
                <a:gd name="T32" fmla="*/ 72 w 129"/>
                <a:gd name="T33" fmla="*/ 0 h 168"/>
                <a:gd name="T34" fmla="*/ 11 w 129"/>
                <a:gd name="T35" fmla="*/ 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29" h="168">
                  <a:moveTo>
                    <a:pt x="11" y="0"/>
                  </a:moveTo>
                  <a:cubicBezTo>
                    <a:pt x="9" y="0"/>
                    <a:pt x="8" y="1"/>
                    <a:pt x="8" y="4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8" y="27"/>
                    <a:pt x="9" y="29"/>
                    <a:pt x="11" y="29"/>
                  </a:cubicBezTo>
                  <a:cubicBezTo>
                    <a:pt x="47" y="29"/>
                    <a:pt x="47" y="29"/>
                    <a:pt x="47" y="29"/>
                  </a:cubicBezTo>
                  <a:cubicBezTo>
                    <a:pt x="47" y="140"/>
                    <a:pt x="47" y="140"/>
                    <a:pt x="47" y="140"/>
                  </a:cubicBezTo>
                  <a:cubicBezTo>
                    <a:pt x="3" y="140"/>
                    <a:pt x="3" y="140"/>
                    <a:pt x="3" y="140"/>
                  </a:cubicBezTo>
                  <a:cubicBezTo>
                    <a:pt x="1" y="140"/>
                    <a:pt x="0" y="141"/>
                    <a:pt x="0" y="143"/>
                  </a:cubicBezTo>
                  <a:cubicBezTo>
                    <a:pt x="0" y="165"/>
                    <a:pt x="0" y="165"/>
                    <a:pt x="0" y="165"/>
                  </a:cubicBezTo>
                  <a:cubicBezTo>
                    <a:pt x="0" y="167"/>
                    <a:pt x="1" y="168"/>
                    <a:pt x="3" y="168"/>
                  </a:cubicBezTo>
                  <a:cubicBezTo>
                    <a:pt x="125" y="168"/>
                    <a:pt x="125" y="168"/>
                    <a:pt x="125" y="168"/>
                  </a:cubicBezTo>
                  <a:cubicBezTo>
                    <a:pt x="128" y="168"/>
                    <a:pt x="129" y="167"/>
                    <a:pt x="129" y="165"/>
                  </a:cubicBezTo>
                  <a:cubicBezTo>
                    <a:pt x="129" y="143"/>
                    <a:pt x="129" y="143"/>
                    <a:pt x="129" y="143"/>
                  </a:cubicBezTo>
                  <a:cubicBezTo>
                    <a:pt x="129" y="141"/>
                    <a:pt x="127" y="140"/>
                    <a:pt x="125" y="140"/>
                  </a:cubicBezTo>
                  <a:cubicBezTo>
                    <a:pt x="76" y="140"/>
                    <a:pt x="76" y="140"/>
                    <a:pt x="76" y="140"/>
                  </a:cubicBezTo>
                  <a:cubicBezTo>
                    <a:pt x="76" y="4"/>
                    <a:pt x="76" y="4"/>
                    <a:pt x="76" y="4"/>
                  </a:cubicBezTo>
                  <a:cubicBezTo>
                    <a:pt x="75" y="1"/>
                    <a:pt x="74" y="0"/>
                    <a:pt x="72" y="0"/>
                  </a:cubicBezTo>
                  <a:lnTo>
                    <a:pt x="1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53" dirty="0"/>
            </a:p>
          </p:txBody>
        </p:sp>
        <p:sp>
          <p:nvSpPr>
            <p:cNvPr id="10" name="Freeform 7">
              <a:extLst>
                <a:ext uri="{FF2B5EF4-FFF2-40B4-BE49-F238E27FC236}">
                  <a16:creationId xmlns:a16="http://schemas.microsoft.com/office/drawing/2014/main" id="{B038732F-5EB5-436D-B40F-847E37FC095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361" y="1728"/>
              <a:ext cx="297" cy="464"/>
            </a:xfrm>
            <a:custGeom>
              <a:avLst/>
              <a:gdLst>
                <a:gd name="T0" fmla="*/ 132 w 157"/>
                <a:gd name="T1" fmla="*/ 0 h 245"/>
                <a:gd name="T2" fmla="*/ 127 w 157"/>
                <a:gd name="T3" fmla="*/ 3 h 245"/>
                <a:gd name="T4" fmla="*/ 127 w 157"/>
                <a:gd name="T5" fmla="*/ 3 h 245"/>
                <a:gd name="T6" fmla="*/ 79 w 157"/>
                <a:gd name="T7" fmla="*/ 128 h 245"/>
                <a:gd name="T8" fmla="*/ 30 w 157"/>
                <a:gd name="T9" fmla="*/ 4 h 245"/>
                <a:gd name="T10" fmla="*/ 25 w 157"/>
                <a:gd name="T11" fmla="*/ 0 h 245"/>
                <a:gd name="T12" fmla="*/ 4 w 157"/>
                <a:gd name="T13" fmla="*/ 0 h 245"/>
                <a:gd name="T14" fmla="*/ 0 w 157"/>
                <a:gd name="T15" fmla="*/ 3 h 245"/>
                <a:gd name="T16" fmla="*/ 1 w 157"/>
                <a:gd name="T17" fmla="*/ 6 h 245"/>
                <a:gd name="T18" fmla="*/ 1 w 157"/>
                <a:gd name="T19" fmla="*/ 6 h 245"/>
                <a:gd name="T20" fmla="*/ 1 w 157"/>
                <a:gd name="T21" fmla="*/ 6 h 245"/>
                <a:gd name="T22" fmla="*/ 64 w 157"/>
                <a:gd name="T23" fmla="*/ 168 h 245"/>
                <a:gd name="T24" fmla="*/ 59 w 157"/>
                <a:gd name="T25" fmla="*/ 182 h 245"/>
                <a:gd name="T26" fmla="*/ 48 w 157"/>
                <a:gd name="T27" fmla="*/ 205 h 245"/>
                <a:gd name="T28" fmla="*/ 38 w 157"/>
                <a:gd name="T29" fmla="*/ 215 h 245"/>
                <a:gd name="T30" fmla="*/ 30 w 157"/>
                <a:gd name="T31" fmla="*/ 217 h 245"/>
                <a:gd name="T32" fmla="*/ 26 w 157"/>
                <a:gd name="T33" fmla="*/ 216 h 245"/>
                <a:gd name="T34" fmla="*/ 14 w 157"/>
                <a:gd name="T35" fmla="*/ 213 h 245"/>
                <a:gd name="T36" fmla="*/ 7 w 157"/>
                <a:gd name="T37" fmla="*/ 210 h 245"/>
                <a:gd name="T38" fmla="*/ 3 w 157"/>
                <a:gd name="T39" fmla="*/ 215 h 245"/>
                <a:gd name="T40" fmla="*/ 3 w 157"/>
                <a:gd name="T41" fmla="*/ 233 h 245"/>
                <a:gd name="T42" fmla="*/ 3 w 157"/>
                <a:gd name="T43" fmla="*/ 233 h 245"/>
                <a:gd name="T44" fmla="*/ 7 w 157"/>
                <a:gd name="T45" fmla="*/ 240 h 245"/>
                <a:gd name="T46" fmla="*/ 32 w 157"/>
                <a:gd name="T47" fmla="*/ 245 h 245"/>
                <a:gd name="T48" fmla="*/ 54 w 157"/>
                <a:gd name="T49" fmla="*/ 238 h 245"/>
                <a:gd name="T50" fmla="*/ 73 w 157"/>
                <a:gd name="T51" fmla="*/ 220 h 245"/>
                <a:gd name="T52" fmla="*/ 79 w 157"/>
                <a:gd name="T53" fmla="*/ 208 h 245"/>
                <a:gd name="T54" fmla="*/ 156 w 157"/>
                <a:gd name="T55" fmla="*/ 6 h 245"/>
                <a:gd name="T56" fmla="*/ 157 w 157"/>
                <a:gd name="T57" fmla="*/ 3 h 245"/>
                <a:gd name="T58" fmla="*/ 153 w 157"/>
                <a:gd name="T59" fmla="*/ 0 h 245"/>
                <a:gd name="T60" fmla="*/ 132 w 157"/>
                <a:gd name="T61" fmla="*/ 0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57" h="245">
                  <a:moveTo>
                    <a:pt x="132" y="0"/>
                  </a:moveTo>
                  <a:cubicBezTo>
                    <a:pt x="129" y="0"/>
                    <a:pt x="128" y="1"/>
                    <a:pt x="127" y="3"/>
                  </a:cubicBezTo>
                  <a:cubicBezTo>
                    <a:pt x="127" y="3"/>
                    <a:pt x="127" y="3"/>
                    <a:pt x="127" y="3"/>
                  </a:cubicBezTo>
                  <a:cubicBezTo>
                    <a:pt x="79" y="128"/>
                    <a:pt x="79" y="128"/>
                    <a:pt x="79" y="128"/>
                  </a:cubicBezTo>
                  <a:cubicBezTo>
                    <a:pt x="30" y="4"/>
                    <a:pt x="30" y="4"/>
                    <a:pt x="30" y="4"/>
                  </a:cubicBezTo>
                  <a:cubicBezTo>
                    <a:pt x="29" y="1"/>
                    <a:pt x="28" y="0"/>
                    <a:pt x="25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1"/>
                    <a:pt x="0" y="3"/>
                  </a:cubicBezTo>
                  <a:cubicBezTo>
                    <a:pt x="0" y="4"/>
                    <a:pt x="1" y="5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64" y="168"/>
                    <a:pt x="64" y="168"/>
                    <a:pt x="64" y="168"/>
                  </a:cubicBezTo>
                  <a:cubicBezTo>
                    <a:pt x="59" y="182"/>
                    <a:pt x="59" y="182"/>
                    <a:pt x="59" y="182"/>
                  </a:cubicBezTo>
                  <a:cubicBezTo>
                    <a:pt x="57" y="187"/>
                    <a:pt x="53" y="199"/>
                    <a:pt x="48" y="205"/>
                  </a:cubicBezTo>
                  <a:cubicBezTo>
                    <a:pt x="44" y="211"/>
                    <a:pt x="42" y="213"/>
                    <a:pt x="38" y="215"/>
                  </a:cubicBezTo>
                  <a:cubicBezTo>
                    <a:pt x="35" y="216"/>
                    <a:pt x="33" y="217"/>
                    <a:pt x="30" y="217"/>
                  </a:cubicBezTo>
                  <a:cubicBezTo>
                    <a:pt x="28" y="217"/>
                    <a:pt x="27" y="217"/>
                    <a:pt x="26" y="216"/>
                  </a:cubicBezTo>
                  <a:cubicBezTo>
                    <a:pt x="22" y="216"/>
                    <a:pt x="18" y="214"/>
                    <a:pt x="14" y="213"/>
                  </a:cubicBezTo>
                  <a:cubicBezTo>
                    <a:pt x="11" y="212"/>
                    <a:pt x="9" y="210"/>
                    <a:pt x="7" y="210"/>
                  </a:cubicBezTo>
                  <a:cubicBezTo>
                    <a:pt x="5" y="210"/>
                    <a:pt x="3" y="212"/>
                    <a:pt x="3" y="215"/>
                  </a:cubicBezTo>
                  <a:cubicBezTo>
                    <a:pt x="3" y="233"/>
                    <a:pt x="3" y="233"/>
                    <a:pt x="3" y="233"/>
                  </a:cubicBezTo>
                  <a:cubicBezTo>
                    <a:pt x="3" y="233"/>
                    <a:pt x="3" y="233"/>
                    <a:pt x="3" y="233"/>
                  </a:cubicBezTo>
                  <a:cubicBezTo>
                    <a:pt x="3" y="236"/>
                    <a:pt x="4" y="238"/>
                    <a:pt x="7" y="240"/>
                  </a:cubicBezTo>
                  <a:cubicBezTo>
                    <a:pt x="15" y="243"/>
                    <a:pt x="21" y="245"/>
                    <a:pt x="32" y="245"/>
                  </a:cubicBezTo>
                  <a:cubicBezTo>
                    <a:pt x="41" y="244"/>
                    <a:pt x="47" y="242"/>
                    <a:pt x="54" y="238"/>
                  </a:cubicBezTo>
                  <a:cubicBezTo>
                    <a:pt x="61" y="233"/>
                    <a:pt x="67" y="227"/>
                    <a:pt x="73" y="220"/>
                  </a:cubicBezTo>
                  <a:cubicBezTo>
                    <a:pt x="75" y="216"/>
                    <a:pt x="77" y="212"/>
                    <a:pt x="79" y="208"/>
                  </a:cubicBezTo>
                  <a:cubicBezTo>
                    <a:pt x="83" y="200"/>
                    <a:pt x="144" y="40"/>
                    <a:pt x="156" y="6"/>
                  </a:cubicBezTo>
                  <a:cubicBezTo>
                    <a:pt x="157" y="5"/>
                    <a:pt x="157" y="4"/>
                    <a:pt x="157" y="3"/>
                  </a:cubicBezTo>
                  <a:cubicBezTo>
                    <a:pt x="157" y="1"/>
                    <a:pt x="155" y="0"/>
                    <a:pt x="153" y="0"/>
                  </a:cubicBezTo>
                  <a:lnTo>
                    <a:pt x="13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53" dirty="0"/>
            </a:p>
          </p:txBody>
        </p:sp>
        <p:sp>
          <p:nvSpPr>
            <p:cNvPr id="11" name="Freeform 8">
              <a:extLst>
                <a:ext uri="{FF2B5EF4-FFF2-40B4-BE49-F238E27FC236}">
                  <a16:creationId xmlns:a16="http://schemas.microsoft.com/office/drawing/2014/main" id="{B2C29C81-DF56-4D2E-89D6-7B7333393C3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457" y="1726"/>
              <a:ext cx="263" cy="322"/>
            </a:xfrm>
            <a:custGeom>
              <a:avLst/>
              <a:gdLst>
                <a:gd name="T0" fmla="*/ 28 w 139"/>
                <a:gd name="T1" fmla="*/ 21 h 170"/>
                <a:gd name="T2" fmla="*/ 28 w 139"/>
                <a:gd name="T3" fmla="*/ 6 h 170"/>
                <a:gd name="T4" fmla="*/ 25 w 139"/>
                <a:gd name="T5" fmla="*/ 3 h 170"/>
                <a:gd name="T6" fmla="*/ 4 w 139"/>
                <a:gd name="T7" fmla="*/ 3 h 170"/>
                <a:gd name="T8" fmla="*/ 0 w 139"/>
                <a:gd name="T9" fmla="*/ 6 h 170"/>
                <a:gd name="T10" fmla="*/ 0 w 139"/>
                <a:gd name="T11" fmla="*/ 167 h 170"/>
                <a:gd name="T12" fmla="*/ 4 w 139"/>
                <a:gd name="T13" fmla="*/ 170 h 170"/>
                <a:gd name="T14" fmla="*/ 25 w 139"/>
                <a:gd name="T15" fmla="*/ 170 h 170"/>
                <a:gd name="T16" fmla="*/ 28 w 139"/>
                <a:gd name="T17" fmla="*/ 167 h 170"/>
                <a:gd name="T18" fmla="*/ 28 w 139"/>
                <a:gd name="T19" fmla="*/ 68 h 170"/>
                <a:gd name="T20" fmla="*/ 70 w 139"/>
                <a:gd name="T21" fmla="*/ 28 h 170"/>
                <a:gd name="T22" fmla="*/ 111 w 139"/>
                <a:gd name="T23" fmla="*/ 68 h 170"/>
                <a:gd name="T24" fmla="*/ 111 w 139"/>
                <a:gd name="T25" fmla="*/ 167 h 170"/>
                <a:gd name="T26" fmla="*/ 111 w 139"/>
                <a:gd name="T27" fmla="*/ 167 h 170"/>
                <a:gd name="T28" fmla="*/ 114 w 139"/>
                <a:gd name="T29" fmla="*/ 170 h 170"/>
                <a:gd name="T30" fmla="*/ 136 w 139"/>
                <a:gd name="T31" fmla="*/ 170 h 170"/>
                <a:gd name="T32" fmla="*/ 139 w 139"/>
                <a:gd name="T33" fmla="*/ 167 h 170"/>
                <a:gd name="T34" fmla="*/ 139 w 139"/>
                <a:gd name="T35" fmla="*/ 68 h 170"/>
                <a:gd name="T36" fmla="*/ 139 w 139"/>
                <a:gd name="T37" fmla="*/ 68 h 170"/>
                <a:gd name="T38" fmla="*/ 139 w 139"/>
                <a:gd name="T39" fmla="*/ 68 h 170"/>
                <a:gd name="T40" fmla="*/ 120 w 139"/>
                <a:gd name="T41" fmla="*/ 20 h 170"/>
                <a:gd name="T42" fmla="*/ 70 w 139"/>
                <a:gd name="T43" fmla="*/ 0 h 170"/>
                <a:gd name="T44" fmla="*/ 28 w 139"/>
                <a:gd name="T45" fmla="*/ 21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39" h="170">
                  <a:moveTo>
                    <a:pt x="28" y="21"/>
                  </a:moveTo>
                  <a:cubicBezTo>
                    <a:pt x="28" y="6"/>
                    <a:pt x="28" y="6"/>
                    <a:pt x="28" y="6"/>
                  </a:cubicBezTo>
                  <a:cubicBezTo>
                    <a:pt x="28" y="4"/>
                    <a:pt x="27" y="3"/>
                    <a:pt x="25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1" y="3"/>
                    <a:pt x="0" y="4"/>
                    <a:pt x="0" y="6"/>
                  </a:cubicBezTo>
                  <a:cubicBezTo>
                    <a:pt x="0" y="167"/>
                    <a:pt x="0" y="167"/>
                    <a:pt x="0" y="167"/>
                  </a:cubicBezTo>
                  <a:cubicBezTo>
                    <a:pt x="0" y="169"/>
                    <a:pt x="1" y="170"/>
                    <a:pt x="4" y="170"/>
                  </a:cubicBezTo>
                  <a:cubicBezTo>
                    <a:pt x="25" y="170"/>
                    <a:pt x="25" y="170"/>
                    <a:pt x="25" y="170"/>
                  </a:cubicBezTo>
                  <a:cubicBezTo>
                    <a:pt x="27" y="170"/>
                    <a:pt x="28" y="169"/>
                    <a:pt x="28" y="167"/>
                  </a:cubicBezTo>
                  <a:cubicBezTo>
                    <a:pt x="28" y="68"/>
                    <a:pt x="28" y="68"/>
                    <a:pt x="28" y="68"/>
                  </a:cubicBezTo>
                  <a:cubicBezTo>
                    <a:pt x="28" y="49"/>
                    <a:pt x="42" y="28"/>
                    <a:pt x="70" y="28"/>
                  </a:cubicBezTo>
                  <a:cubicBezTo>
                    <a:pt x="97" y="28"/>
                    <a:pt x="111" y="49"/>
                    <a:pt x="111" y="68"/>
                  </a:cubicBezTo>
                  <a:cubicBezTo>
                    <a:pt x="111" y="167"/>
                    <a:pt x="111" y="167"/>
                    <a:pt x="111" y="167"/>
                  </a:cubicBezTo>
                  <a:cubicBezTo>
                    <a:pt x="111" y="167"/>
                    <a:pt x="111" y="167"/>
                    <a:pt x="111" y="167"/>
                  </a:cubicBezTo>
                  <a:cubicBezTo>
                    <a:pt x="111" y="169"/>
                    <a:pt x="112" y="170"/>
                    <a:pt x="114" y="170"/>
                  </a:cubicBezTo>
                  <a:cubicBezTo>
                    <a:pt x="136" y="170"/>
                    <a:pt x="136" y="170"/>
                    <a:pt x="136" y="170"/>
                  </a:cubicBezTo>
                  <a:cubicBezTo>
                    <a:pt x="138" y="170"/>
                    <a:pt x="139" y="169"/>
                    <a:pt x="139" y="167"/>
                  </a:cubicBezTo>
                  <a:cubicBezTo>
                    <a:pt x="139" y="68"/>
                    <a:pt x="139" y="68"/>
                    <a:pt x="139" y="68"/>
                  </a:cubicBezTo>
                  <a:cubicBezTo>
                    <a:pt x="139" y="68"/>
                    <a:pt x="139" y="68"/>
                    <a:pt x="139" y="68"/>
                  </a:cubicBezTo>
                  <a:cubicBezTo>
                    <a:pt x="139" y="68"/>
                    <a:pt x="139" y="68"/>
                    <a:pt x="139" y="68"/>
                  </a:cubicBezTo>
                  <a:cubicBezTo>
                    <a:pt x="139" y="51"/>
                    <a:pt x="133" y="35"/>
                    <a:pt x="120" y="20"/>
                  </a:cubicBezTo>
                  <a:cubicBezTo>
                    <a:pt x="109" y="7"/>
                    <a:pt x="88" y="0"/>
                    <a:pt x="70" y="0"/>
                  </a:cubicBezTo>
                  <a:cubicBezTo>
                    <a:pt x="41" y="0"/>
                    <a:pt x="28" y="21"/>
                    <a:pt x="28" y="2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53" dirty="0"/>
            </a:p>
          </p:txBody>
        </p:sp>
        <p:sp>
          <p:nvSpPr>
            <p:cNvPr id="12" name="Freeform 9">
              <a:extLst>
                <a:ext uri="{FF2B5EF4-FFF2-40B4-BE49-F238E27FC236}">
                  <a16:creationId xmlns:a16="http://schemas.microsoft.com/office/drawing/2014/main" id="{B38DB0D8-2A95-458B-BC03-75E42A03A8C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264" y="1724"/>
              <a:ext cx="246" cy="328"/>
            </a:xfrm>
            <a:custGeom>
              <a:avLst/>
              <a:gdLst>
                <a:gd name="T0" fmla="*/ 4 w 130"/>
                <a:gd name="T1" fmla="*/ 48 h 173"/>
                <a:gd name="T2" fmla="*/ 56 w 130"/>
                <a:gd name="T3" fmla="*/ 97 h 173"/>
                <a:gd name="T4" fmla="*/ 57 w 130"/>
                <a:gd name="T5" fmla="*/ 98 h 173"/>
                <a:gd name="T6" fmla="*/ 101 w 130"/>
                <a:gd name="T7" fmla="*/ 124 h 173"/>
                <a:gd name="T8" fmla="*/ 66 w 130"/>
                <a:gd name="T9" fmla="*/ 146 h 173"/>
                <a:gd name="T10" fmla="*/ 30 w 130"/>
                <a:gd name="T11" fmla="*/ 118 h 173"/>
                <a:gd name="T12" fmla="*/ 26 w 130"/>
                <a:gd name="T13" fmla="*/ 114 h 173"/>
                <a:gd name="T14" fmla="*/ 5 w 130"/>
                <a:gd name="T15" fmla="*/ 114 h 173"/>
                <a:gd name="T16" fmla="*/ 0 w 130"/>
                <a:gd name="T17" fmla="*/ 118 h 173"/>
                <a:gd name="T18" fmla="*/ 65 w 130"/>
                <a:gd name="T19" fmla="*/ 173 h 173"/>
                <a:gd name="T20" fmla="*/ 130 w 130"/>
                <a:gd name="T21" fmla="*/ 120 h 173"/>
                <a:gd name="T22" fmla="*/ 72 w 130"/>
                <a:gd name="T23" fmla="*/ 74 h 173"/>
                <a:gd name="T24" fmla="*/ 32 w 130"/>
                <a:gd name="T25" fmla="*/ 48 h 173"/>
                <a:gd name="T26" fmla="*/ 63 w 130"/>
                <a:gd name="T27" fmla="*/ 27 h 173"/>
                <a:gd name="T28" fmla="*/ 97 w 130"/>
                <a:gd name="T29" fmla="*/ 49 h 173"/>
                <a:gd name="T30" fmla="*/ 102 w 130"/>
                <a:gd name="T31" fmla="*/ 53 h 173"/>
                <a:gd name="T32" fmla="*/ 120 w 130"/>
                <a:gd name="T33" fmla="*/ 53 h 173"/>
                <a:gd name="T34" fmla="*/ 125 w 130"/>
                <a:gd name="T35" fmla="*/ 48 h 173"/>
                <a:gd name="T36" fmla="*/ 63 w 130"/>
                <a:gd name="T37" fmla="*/ 0 h 173"/>
                <a:gd name="T38" fmla="*/ 4 w 130"/>
                <a:gd name="T39" fmla="*/ 48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30" h="173">
                  <a:moveTo>
                    <a:pt x="4" y="48"/>
                  </a:moveTo>
                  <a:cubicBezTo>
                    <a:pt x="4" y="77"/>
                    <a:pt x="19" y="91"/>
                    <a:pt x="56" y="97"/>
                  </a:cubicBezTo>
                  <a:cubicBezTo>
                    <a:pt x="57" y="98"/>
                    <a:pt x="57" y="98"/>
                    <a:pt x="57" y="98"/>
                  </a:cubicBezTo>
                  <a:cubicBezTo>
                    <a:pt x="83" y="102"/>
                    <a:pt x="101" y="105"/>
                    <a:pt x="101" y="124"/>
                  </a:cubicBezTo>
                  <a:cubicBezTo>
                    <a:pt x="101" y="139"/>
                    <a:pt x="83" y="146"/>
                    <a:pt x="66" y="146"/>
                  </a:cubicBezTo>
                  <a:cubicBezTo>
                    <a:pt x="46" y="146"/>
                    <a:pt x="33" y="136"/>
                    <a:pt x="30" y="118"/>
                  </a:cubicBezTo>
                  <a:cubicBezTo>
                    <a:pt x="30" y="116"/>
                    <a:pt x="29" y="114"/>
                    <a:pt x="26" y="114"/>
                  </a:cubicBezTo>
                  <a:cubicBezTo>
                    <a:pt x="5" y="114"/>
                    <a:pt x="5" y="114"/>
                    <a:pt x="5" y="114"/>
                  </a:cubicBezTo>
                  <a:cubicBezTo>
                    <a:pt x="2" y="114"/>
                    <a:pt x="0" y="116"/>
                    <a:pt x="0" y="118"/>
                  </a:cubicBezTo>
                  <a:cubicBezTo>
                    <a:pt x="0" y="150"/>
                    <a:pt x="27" y="173"/>
                    <a:pt x="65" y="173"/>
                  </a:cubicBezTo>
                  <a:cubicBezTo>
                    <a:pt x="104" y="173"/>
                    <a:pt x="130" y="151"/>
                    <a:pt x="130" y="120"/>
                  </a:cubicBezTo>
                  <a:cubicBezTo>
                    <a:pt x="130" y="86"/>
                    <a:pt x="100" y="79"/>
                    <a:pt x="72" y="74"/>
                  </a:cubicBezTo>
                  <a:cubicBezTo>
                    <a:pt x="37" y="68"/>
                    <a:pt x="32" y="58"/>
                    <a:pt x="32" y="48"/>
                  </a:cubicBezTo>
                  <a:cubicBezTo>
                    <a:pt x="32" y="32"/>
                    <a:pt x="49" y="27"/>
                    <a:pt x="63" y="27"/>
                  </a:cubicBezTo>
                  <a:cubicBezTo>
                    <a:pt x="82" y="27"/>
                    <a:pt x="94" y="34"/>
                    <a:pt x="97" y="49"/>
                  </a:cubicBezTo>
                  <a:cubicBezTo>
                    <a:pt x="98" y="51"/>
                    <a:pt x="98" y="53"/>
                    <a:pt x="102" y="53"/>
                  </a:cubicBezTo>
                  <a:cubicBezTo>
                    <a:pt x="120" y="53"/>
                    <a:pt x="120" y="53"/>
                    <a:pt x="120" y="53"/>
                  </a:cubicBezTo>
                  <a:cubicBezTo>
                    <a:pt x="123" y="53"/>
                    <a:pt x="125" y="51"/>
                    <a:pt x="125" y="48"/>
                  </a:cubicBezTo>
                  <a:cubicBezTo>
                    <a:pt x="125" y="19"/>
                    <a:pt x="100" y="0"/>
                    <a:pt x="63" y="0"/>
                  </a:cubicBezTo>
                  <a:cubicBezTo>
                    <a:pt x="22" y="0"/>
                    <a:pt x="4" y="25"/>
                    <a:pt x="4" y="4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53" dirty="0"/>
            </a:p>
          </p:txBody>
        </p:sp>
        <p:sp>
          <p:nvSpPr>
            <p:cNvPr id="13" name="Freeform 10">
              <a:extLst>
                <a:ext uri="{FF2B5EF4-FFF2-40B4-BE49-F238E27FC236}">
                  <a16:creationId xmlns:a16="http://schemas.microsoft.com/office/drawing/2014/main" id="{285FBA9D-B6C7-4BE7-90DC-3572BFC9530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062" y="1722"/>
              <a:ext cx="312" cy="474"/>
            </a:xfrm>
            <a:custGeom>
              <a:avLst/>
              <a:gdLst>
                <a:gd name="T0" fmla="*/ 67 w 165"/>
                <a:gd name="T1" fmla="*/ 0 h 250"/>
                <a:gd name="T2" fmla="*/ 0 w 165"/>
                <a:gd name="T3" fmla="*/ 86 h 250"/>
                <a:gd name="T4" fmla="*/ 82 w 165"/>
                <a:gd name="T5" fmla="*/ 174 h 250"/>
                <a:gd name="T6" fmla="*/ 137 w 165"/>
                <a:gd name="T7" fmla="*/ 152 h 250"/>
                <a:gd name="T8" fmla="*/ 137 w 165"/>
                <a:gd name="T9" fmla="*/ 173 h 250"/>
                <a:gd name="T10" fmla="*/ 89 w 165"/>
                <a:gd name="T11" fmla="*/ 222 h 250"/>
                <a:gd name="T12" fmla="*/ 48 w 165"/>
                <a:gd name="T13" fmla="*/ 194 h 250"/>
                <a:gd name="T14" fmla="*/ 43 w 165"/>
                <a:gd name="T15" fmla="*/ 190 h 250"/>
                <a:gd name="T16" fmla="*/ 24 w 165"/>
                <a:gd name="T17" fmla="*/ 190 h 250"/>
                <a:gd name="T18" fmla="*/ 19 w 165"/>
                <a:gd name="T19" fmla="*/ 195 h 250"/>
                <a:gd name="T20" fmla="*/ 89 w 165"/>
                <a:gd name="T21" fmla="*/ 250 h 250"/>
                <a:gd name="T22" fmla="*/ 165 w 165"/>
                <a:gd name="T23" fmla="*/ 174 h 250"/>
                <a:gd name="T24" fmla="*/ 165 w 165"/>
                <a:gd name="T25" fmla="*/ 7 h 250"/>
                <a:gd name="T26" fmla="*/ 162 w 165"/>
                <a:gd name="T27" fmla="*/ 4 h 250"/>
                <a:gd name="T28" fmla="*/ 140 w 165"/>
                <a:gd name="T29" fmla="*/ 4 h 250"/>
                <a:gd name="T30" fmla="*/ 137 w 165"/>
                <a:gd name="T31" fmla="*/ 7 h 250"/>
                <a:gd name="T32" fmla="*/ 137 w 165"/>
                <a:gd name="T33" fmla="*/ 21 h 250"/>
                <a:gd name="T34" fmla="*/ 99 w 165"/>
                <a:gd name="T35" fmla="*/ 0 h 250"/>
                <a:gd name="T36" fmla="*/ 96 w 165"/>
                <a:gd name="T37" fmla="*/ 3 h 250"/>
                <a:gd name="T38" fmla="*/ 96 w 165"/>
                <a:gd name="T39" fmla="*/ 28 h 250"/>
                <a:gd name="T40" fmla="*/ 97 w 165"/>
                <a:gd name="T41" fmla="*/ 31 h 250"/>
                <a:gd name="T42" fmla="*/ 138 w 165"/>
                <a:gd name="T43" fmla="*/ 87 h 250"/>
                <a:gd name="T44" fmla="*/ 83 w 165"/>
                <a:gd name="T45" fmla="*/ 146 h 250"/>
                <a:gd name="T46" fmla="*/ 29 w 165"/>
                <a:gd name="T47" fmla="*/ 87 h 250"/>
                <a:gd name="T48" fmla="*/ 68 w 165"/>
                <a:gd name="T49" fmla="*/ 31 h 250"/>
                <a:gd name="T50" fmla="*/ 70 w 165"/>
                <a:gd name="T51" fmla="*/ 29 h 250"/>
                <a:gd name="T52" fmla="*/ 70 w 165"/>
                <a:gd name="T53" fmla="*/ 3 h 250"/>
                <a:gd name="T54" fmla="*/ 67 w 165"/>
                <a:gd name="T55" fmla="*/ 0 h 250"/>
                <a:gd name="T56" fmla="*/ 67 w 165"/>
                <a:gd name="T57" fmla="*/ 0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65" h="250">
                  <a:moveTo>
                    <a:pt x="67" y="0"/>
                  </a:moveTo>
                  <a:cubicBezTo>
                    <a:pt x="29" y="8"/>
                    <a:pt x="0" y="44"/>
                    <a:pt x="0" y="86"/>
                  </a:cubicBezTo>
                  <a:cubicBezTo>
                    <a:pt x="0" y="135"/>
                    <a:pt x="37" y="174"/>
                    <a:pt x="82" y="174"/>
                  </a:cubicBezTo>
                  <a:cubicBezTo>
                    <a:pt x="103" y="174"/>
                    <a:pt x="122" y="166"/>
                    <a:pt x="137" y="152"/>
                  </a:cubicBezTo>
                  <a:cubicBezTo>
                    <a:pt x="137" y="173"/>
                    <a:pt x="137" y="173"/>
                    <a:pt x="137" y="173"/>
                  </a:cubicBezTo>
                  <a:cubicBezTo>
                    <a:pt x="137" y="205"/>
                    <a:pt x="120" y="222"/>
                    <a:pt x="89" y="222"/>
                  </a:cubicBezTo>
                  <a:cubicBezTo>
                    <a:pt x="66" y="222"/>
                    <a:pt x="52" y="213"/>
                    <a:pt x="48" y="194"/>
                  </a:cubicBezTo>
                  <a:cubicBezTo>
                    <a:pt x="47" y="192"/>
                    <a:pt x="46" y="190"/>
                    <a:pt x="43" y="190"/>
                  </a:cubicBezTo>
                  <a:cubicBezTo>
                    <a:pt x="24" y="190"/>
                    <a:pt x="24" y="190"/>
                    <a:pt x="24" y="190"/>
                  </a:cubicBezTo>
                  <a:cubicBezTo>
                    <a:pt x="21" y="190"/>
                    <a:pt x="19" y="192"/>
                    <a:pt x="19" y="195"/>
                  </a:cubicBezTo>
                  <a:cubicBezTo>
                    <a:pt x="22" y="228"/>
                    <a:pt x="51" y="250"/>
                    <a:pt x="89" y="250"/>
                  </a:cubicBezTo>
                  <a:cubicBezTo>
                    <a:pt x="135" y="250"/>
                    <a:pt x="165" y="219"/>
                    <a:pt x="165" y="174"/>
                  </a:cubicBezTo>
                  <a:cubicBezTo>
                    <a:pt x="165" y="7"/>
                    <a:pt x="165" y="7"/>
                    <a:pt x="165" y="7"/>
                  </a:cubicBezTo>
                  <a:cubicBezTo>
                    <a:pt x="165" y="5"/>
                    <a:pt x="164" y="4"/>
                    <a:pt x="162" y="4"/>
                  </a:cubicBezTo>
                  <a:cubicBezTo>
                    <a:pt x="140" y="4"/>
                    <a:pt x="140" y="4"/>
                    <a:pt x="140" y="4"/>
                  </a:cubicBezTo>
                  <a:cubicBezTo>
                    <a:pt x="138" y="4"/>
                    <a:pt x="137" y="5"/>
                    <a:pt x="137" y="7"/>
                  </a:cubicBezTo>
                  <a:cubicBezTo>
                    <a:pt x="137" y="21"/>
                    <a:pt x="137" y="21"/>
                    <a:pt x="137" y="21"/>
                  </a:cubicBezTo>
                  <a:cubicBezTo>
                    <a:pt x="126" y="11"/>
                    <a:pt x="113" y="4"/>
                    <a:pt x="99" y="0"/>
                  </a:cubicBezTo>
                  <a:cubicBezTo>
                    <a:pt x="97" y="0"/>
                    <a:pt x="96" y="1"/>
                    <a:pt x="96" y="3"/>
                  </a:cubicBezTo>
                  <a:cubicBezTo>
                    <a:pt x="96" y="28"/>
                    <a:pt x="96" y="28"/>
                    <a:pt x="96" y="28"/>
                  </a:cubicBezTo>
                  <a:cubicBezTo>
                    <a:pt x="96" y="29"/>
                    <a:pt x="96" y="30"/>
                    <a:pt x="97" y="31"/>
                  </a:cubicBezTo>
                  <a:cubicBezTo>
                    <a:pt x="121" y="37"/>
                    <a:pt x="138" y="60"/>
                    <a:pt x="138" y="87"/>
                  </a:cubicBezTo>
                  <a:cubicBezTo>
                    <a:pt x="138" y="119"/>
                    <a:pt x="114" y="146"/>
                    <a:pt x="83" y="146"/>
                  </a:cubicBezTo>
                  <a:cubicBezTo>
                    <a:pt x="53" y="146"/>
                    <a:pt x="29" y="119"/>
                    <a:pt x="29" y="87"/>
                  </a:cubicBezTo>
                  <a:cubicBezTo>
                    <a:pt x="29" y="61"/>
                    <a:pt x="45" y="38"/>
                    <a:pt x="68" y="31"/>
                  </a:cubicBezTo>
                  <a:cubicBezTo>
                    <a:pt x="69" y="31"/>
                    <a:pt x="70" y="30"/>
                    <a:pt x="70" y="29"/>
                  </a:cubicBezTo>
                  <a:cubicBezTo>
                    <a:pt x="70" y="3"/>
                    <a:pt x="70" y="3"/>
                    <a:pt x="70" y="3"/>
                  </a:cubicBezTo>
                  <a:cubicBezTo>
                    <a:pt x="70" y="1"/>
                    <a:pt x="69" y="0"/>
                    <a:pt x="67" y="0"/>
                  </a:cubicBezTo>
                  <a:cubicBezTo>
                    <a:pt x="67" y="0"/>
                    <a:pt x="67" y="0"/>
                    <a:pt x="6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53" dirty="0"/>
            </a:p>
          </p:txBody>
        </p:sp>
        <p:sp>
          <p:nvSpPr>
            <p:cNvPr id="14" name="Oval 11">
              <a:extLst>
                <a:ext uri="{FF2B5EF4-FFF2-40B4-BE49-F238E27FC236}">
                  <a16:creationId xmlns:a16="http://schemas.microsoft.com/office/drawing/2014/main" id="{48DD9144-12C1-4B89-9F6D-92B4361D96B3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2843" y="1589"/>
              <a:ext cx="87" cy="8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53" dirty="0"/>
            </a:p>
          </p:txBody>
        </p:sp>
        <p:sp>
          <p:nvSpPr>
            <p:cNvPr id="15" name="Oval 12">
              <a:extLst>
                <a:ext uri="{FF2B5EF4-FFF2-40B4-BE49-F238E27FC236}">
                  <a16:creationId xmlns:a16="http://schemas.microsoft.com/office/drawing/2014/main" id="{01B98C09-7AAE-43C7-82DE-9DB278B02F42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873" y="1589"/>
              <a:ext cx="87" cy="8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53" dirty="0"/>
            </a:p>
          </p:txBody>
        </p:sp>
        <p:sp>
          <p:nvSpPr>
            <p:cNvPr id="16" name="Freeform 13">
              <a:extLst>
                <a:ext uri="{FF2B5EF4-FFF2-40B4-BE49-F238E27FC236}">
                  <a16:creationId xmlns:a16="http://schemas.microsoft.com/office/drawing/2014/main" id="{DF4FD3F7-7AD2-4CA4-8D7C-34E6C136A5E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062" y="1584"/>
              <a:ext cx="242" cy="462"/>
            </a:xfrm>
            <a:custGeom>
              <a:avLst/>
              <a:gdLst>
                <a:gd name="T0" fmla="*/ 39 w 128"/>
                <a:gd name="T1" fmla="*/ 55 h 244"/>
                <a:gd name="T2" fmla="*/ 39 w 128"/>
                <a:gd name="T3" fmla="*/ 76 h 244"/>
                <a:gd name="T4" fmla="*/ 4 w 128"/>
                <a:gd name="T5" fmla="*/ 76 h 244"/>
                <a:gd name="T6" fmla="*/ 0 w 128"/>
                <a:gd name="T7" fmla="*/ 81 h 244"/>
                <a:gd name="T8" fmla="*/ 0 w 128"/>
                <a:gd name="T9" fmla="*/ 99 h 244"/>
                <a:gd name="T10" fmla="*/ 4 w 128"/>
                <a:gd name="T11" fmla="*/ 103 h 244"/>
                <a:gd name="T12" fmla="*/ 39 w 128"/>
                <a:gd name="T13" fmla="*/ 103 h 244"/>
                <a:gd name="T14" fmla="*/ 39 w 128"/>
                <a:gd name="T15" fmla="*/ 239 h 244"/>
                <a:gd name="T16" fmla="*/ 44 w 128"/>
                <a:gd name="T17" fmla="*/ 244 h 244"/>
                <a:gd name="T18" fmla="*/ 62 w 128"/>
                <a:gd name="T19" fmla="*/ 244 h 244"/>
                <a:gd name="T20" fmla="*/ 67 w 128"/>
                <a:gd name="T21" fmla="*/ 239 h 244"/>
                <a:gd name="T22" fmla="*/ 67 w 128"/>
                <a:gd name="T23" fmla="*/ 103 h 244"/>
                <a:gd name="T24" fmla="*/ 120 w 128"/>
                <a:gd name="T25" fmla="*/ 103 h 244"/>
                <a:gd name="T26" fmla="*/ 125 w 128"/>
                <a:gd name="T27" fmla="*/ 99 h 244"/>
                <a:gd name="T28" fmla="*/ 125 w 128"/>
                <a:gd name="T29" fmla="*/ 81 h 244"/>
                <a:gd name="T30" fmla="*/ 120 w 128"/>
                <a:gd name="T31" fmla="*/ 76 h 244"/>
                <a:gd name="T32" fmla="*/ 67 w 128"/>
                <a:gd name="T33" fmla="*/ 76 h 244"/>
                <a:gd name="T34" fmla="*/ 67 w 128"/>
                <a:gd name="T35" fmla="*/ 55 h 244"/>
                <a:gd name="T36" fmla="*/ 91 w 128"/>
                <a:gd name="T37" fmla="*/ 27 h 244"/>
                <a:gd name="T38" fmla="*/ 122 w 128"/>
                <a:gd name="T39" fmla="*/ 37 h 244"/>
                <a:gd name="T40" fmla="*/ 125 w 128"/>
                <a:gd name="T41" fmla="*/ 38 h 244"/>
                <a:gd name="T42" fmla="*/ 128 w 128"/>
                <a:gd name="T43" fmla="*/ 33 h 244"/>
                <a:gd name="T44" fmla="*/ 128 w 128"/>
                <a:gd name="T45" fmla="*/ 16 h 244"/>
                <a:gd name="T46" fmla="*/ 125 w 128"/>
                <a:gd name="T47" fmla="*/ 9 h 244"/>
                <a:gd name="T48" fmla="*/ 89 w 128"/>
                <a:gd name="T49" fmla="*/ 0 h 244"/>
                <a:gd name="T50" fmla="*/ 39 w 128"/>
                <a:gd name="T51" fmla="*/ 55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28" h="244">
                  <a:moveTo>
                    <a:pt x="39" y="55"/>
                  </a:moveTo>
                  <a:cubicBezTo>
                    <a:pt x="39" y="76"/>
                    <a:pt x="39" y="76"/>
                    <a:pt x="39" y="76"/>
                  </a:cubicBezTo>
                  <a:cubicBezTo>
                    <a:pt x="4" y="76"/>
                    <a:pt x="4" y="76"/>
                    <a:pt x="4" y="76"/>
                  </a:cubicBezTo>
                  <a:cubicBezTo>
                    <a:pt x="1" y="76"/>
                    <a:pt x="0" y="78"/>
                    <a:pt x="0" y="81"/>
                  </a:cubicBezTo>
                  <a:cubicBezTo>
                    <a:pt x="0" y="99"/>
                    <a:pt x="0" y="99"/>
                    <a:pt x="0" y="99"/>
                  </a:cubicBezTo>
                  <a:cubicBezTo>
                    <a:pt x="0" y="102"/>
                    <a:pt x="1" y="103"/>
                    <a:pt x="4" y="103"/>
                  </a:cubicBezTo>
                  <a:cubicBezTo>
                    <a:pt x="39" y="103"/>
                    <a:pt x="39" y="103"/>
                    <a:pt x="39" y="103"/>
                  </a:cubicBezTo>
                  <a:cubicBezTo>
                    <a:pt x="39" y="239"/>
                    <a:pt x="39" y="239"/>
                    <a:pt x="39" y="239"/>
                  </a:cubicBezTo>
                  <a:cubicBezTo>
                    <a:pt x="39" y="242"/>
                    <a:pt x="41" y="244"/>
                    <a:pt x="44" y="244"/>
                  </a:cubicBezTo>
                  <a:cubicBezTo>
                    <a:pt x="62" y="244"/>
                    <a:pt x="62" y="244"/>
                    <a:pt x="62" y="244"/>
                  </a:cubicBezTo>
                  <a:cubicBezTo>
                    <a:pt x="65" y="244"/>
                    <a:pt x="67" y="242"/>
                    <a:pt x="67" y="239"/>
                  </a:cubicBezTo>
                  <a:cubicBezTo>
                    <a:pt x="67" y="103"/>
                    <a:pt x="67" y="103"/>
                    <a:pt x="67" y="103"/>
                  </a:cubicBezTo>
                  <a:cubicBezTo>
                    <a:pt x="120" y="103"/>
                    <a:pt x="120" y="103"/>
                    <a:pt x="120" y="103"/>
                  </a:cubicBezTo>
                  <a:cubicBezTo>
                    <a:pt x="123" y="103"/>
                    <a:pt x="125" y="102"/>
                    <a:pt x="125" y="99"/>
                  </a:cubicBezTo>
                  <a:cubicBezTo>
                    <a:pt x="125" y="81"/>
                    <a:pt x="125" y="81"/>
                    <a:pt x="125" y="81"/>
                  </a:cubicBezTo>
                  <a:cubicBezTo>
                    <a:pt x="125" y="78"/>
                    <a:pt x="123" y="76"/>
                    <a:pt x="120" y="76"/>
                  </a:cubicBezTo>
                  <a:cubicBezTo>
                    <a:pt x="67" y="76"/>
                    <a:pt x="67" y="76"/>
                    <a:pt x="67" y="76"/>
                  </a:cubicBezTo>
                  <a:cubicBezTo>
                    <a:pt x="67" y="55"/>
                    <a:pt x="67" y="55"/>
                    <a:pt x="67" y="55"/>
                  </a:cubicBezTo>
                  <a:cubicBezTo>
                    <a:pt x="67" y="38"/>
                    <a:pt x="76" y="27"/>
                    <a:pt x="91" y="27"/>
                  </a:cubicBezTo>
                  <a:cubicBezTo>
                    <a:pt x="102" y="27"/>
                    <a:pt x="110" y="30"/>
                    <a:pt x="122" y="37"/>
                  </a:cubicBezTo>
                  <a:cubicBezTo>
                    <a:pt x="123" y="38"/>
                    <a:pt x="124" y="38"/>
                    <a:pt x="125" y="38"/>
                  </a:cubicBezTo>
                  <a:cubicBezTo>
                    <a:pt x="127" y="38"/>
                    <a:pt x="128" y="36"/>
                    <a:pt x="128" y="33"/>
                  </a:cubicBezTo>
                  <a:cubicBezTo>
                    <a:pt x="128" y="16"/>
                    <a:pt x="128" y="16"/>
                    <a:pt x="128" y="16"/>
                  </a:cubicBezTo>
                  <a:cubicBezTo>
                    <a:pt x="128" y="13"/>
                    <a:pt x="128" y="11"/>
                    <a:pt x="125" y="9"/>
                  </a:cubicBezTo>
                  <a:cubicBezTo>
                    <a:pt x="114" y="3"/>
                    <a:pt x="103" y="0"/>
                    <a:pt x="89" y="0"/>
                  </a:cubicBezTo>
                  <a:cubicBezTo>
                    <a:pt x="54" y="0"/>
                    <a:pt x="39" y="29"/>
                    <a:pt x="39" y="5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53" dirty="0"/>
            </a:p>
          </p:txBody>
        </p:sp>
        <p:sp>
          <p:nvSpPr>
            <p:cNvPr id="17" name="Freeform 14">
              <a:extLst>
                <a:ext uri="{FF2B5EF4-FFF2-40B4-BE49-F238E27FC236}">
                  <a16:creationId xmlns:a16="http://schemas.microsoft.com/office/drawing/2014/main" id="{E3F74A4C-3F35-49ED-8FDB-98270CD3D01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071" y="1578"/>
              <a:ext cx="632" cy="631"/>
            </a:xfrm>
            <a:custGeom>
              <a:avLst/>
              <a:gdLst>
                <a:gd name="T0" fmla="*/ 181 w 334"/>
                <a:gd name="T1" fmla="*/ 1 h 333"/>
                <a:gd name="T2" fmla="*/ 180 w 334"/>
                <a:gd name="T3" fmla="*/ 4 h 333"/>
                <a:gd name="T4" fmla="*/ 180 w 334"/>
                <a:gd name="T5" fmla="*/ 26 h 333"/>
                <a:gd name="T6" fmla="*/ 180 w 334"/>
                <a:gd name="T7" fmla="*/ 26 h 333"/>
                <a:gd name="T8" fmla="*/ 182 w 334"/>
                <a:gd name="T9" fmla="*/ 28 h 333"/>
                <a:gd name="T10" fmla="*/ 306 w 334"/>
                <a:gd name="T11" fmla="*/ 166 h 333"/>
                <a:gd name="T12" fmla="*/ 167 w 334"/>
                <a:gd name="T13" fmla="*/ 305 h 333"/>
                <a:gd name="T14" fmla="*/ 28 w 334"/>
                <a:gd name="T15" fmla="*/ 166 h 333"/>
                <a:gd name="T16" fmla="*/ 152 w 334"/>
                <a:gd name="T17" fmla="*/ 28 h 333"/>
                <a:gd name="T18" fmla="*/ 154 w 334"/>
                <a:gd name="T19" fmla="*/ 26 h 333"/>
                <a:gd name="T20" fmla="*/ 154 w 334"/>
                <a:gd name="T21" fmla="*/ 26 h 333"/>
                <a:gd name="T22" fmla="*/ 154 w 334"/>
                <a:gd name="T23" fmla="*/ 4 h 333"/>
                <a:gd name="T24" fmla="*/ 153 w 334"/>
                <a:gd name="T25" fmla="*/ 1 h 333"/>
                <a:gd name="T26" fmla="*/ 150 w 334"/>
                <a:gd name="T27" fmla="*/ 0 h 333"/>
                <a:gd name="T28" fmla="*/ 149 w 334"/>
                <a:gd name="T29" fmla="*/ 0 h 333"/>
                <a:gd name="T30" fmla="*/ 149 w 334"/>
                <a:gd name="T31" fmla="*/ 0 h 333"/>
                <a:gd name="T32" fmla="*/ 0 w 334"/>
                <a:gd name="T33" fmla="*/ 166 h 333"/>
                <a:gd name="T34" fmla="*/ 167 w 334"/>
                <a:gd name="T35" fmla="*/ 333 h 333"/>
                <a:gd name="T36" fmla="*/ 334 w 334"/>
                <a:gd name="T37" fmla="*/ 166 h 333"/>
                <a:gd name="T38" fmla="*/ 185 w 334"/>
                <a:gd name="T39" fmla="*/ 0 h 333"/>
                <a:gd name="T40" fmla="*/ 185 w 334"/>
                <a:gd name="T41" fmla="*/ 0 h 333"/>
                <a:gd name="T42" fmla="*/ 184 w 334"/>
                <a:gd name="T43" fmla="*/ 0 h 333"/>
                <a:gd name="T44" fmla="*/ 181 w 334"/>
                <a:gd name="T45" fmla="*/ 1 h 3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34" h="333">
                  <a:moveTo>
                    <a:pt x="181" y="1"/>
                  </a:moveTo>
                  <a:cubicBezTo>
                    <a:pt x="180" y="2"/>
                    <a:pt x="180" y="3"/>
                    <a:pt x="180" y="4"/>
                  </a:cubicBezTo>
                  <a:cubicBezTo>
                    <a:pt x="180" y="26"/>
                    <a:pt x="180" y="26"/>
                    <a:pt x="180" y="26"/>
                  </a:cubicBezTo>
                  <a:cubicBezTo>
                    <a:pt x="180" y="26"/>
                    <a:pt x="180" y="26"/>
                    <a:pt x="180" y="26"/>
                  </a:cubicBezTo>
                  <a:cubicBezTo>
                    <a:pt x="180" y="27"/>
                    <a:pt x="181" y="28"/>
                    <a:pt x="182" y="28"/>
                  </a:cubicBezTo>
                  <a:cubicBezTo>
                    <a:pt x="251" y="35"/>
                    <a:pt x="306" y="94"/>
                    <a:pt x="306" y="166"/>
                  </a:cubicBezTo>
                  <a:cubicBezTo>
                    <a:pt x="306" y="243"/>
                    <a:pt x="244" y="305"/>
                    <a:pt x="167" y="305"/>
                  </a:cubicBezTo>
                  <a:cubicBezTo>
                    <a:pt x="90" y="305"/>
                    <a:pt x="28" y="243"/>
                    <a:pt x="28" y="166"/>
                  </a:cubicBezTo>
                  <a:cubicBezTo>
                    <a:pt x="28" y="94"/>
                    <a:pt x="82" y="35"/>
                    <a:pt x="152" y="28"/>
                  </a:cubicBezTo>
                  <a:cubicBezTo>
                    <a:pt x="153" y="28"/>
                    <a:pt x="154" y="27"/>
                    <a:pt x="154" y="26"/>
                  </a:cubicBezTo>
                  <a:cubicBezTo>
                    <a:pt x="154" y="26"/>
                    <a:pt x="154" y="26"/>
                    <a:pt x="154" y="26"/>
                  </a:cubicBezTo>
                  <a:cubicBezTo>
                    <a:pt x="154" y="4"/>
                    <a:pt x="154" y="4"/>
                    <a:pt x="154" y="4"/>
                  </a:cubicBezTo>
                  <a:cubicBezTo>
                    <a:pt x="154" y="3"/>
                    <a:pt x="154" y="2"/>
                    <a:pt x="153" y="1"/>
                  </a:cubicBezTo>
                  <a:cubicBezTo>
                    <a:pt x="152" y="0"/>
                    <a:pt x="151" y="0"/>
                    <a:pt x="150" y="0"/>
                  </a:cubicBezTo>
                  <a:cubicBezTo>
                    <a:pt x="149" y="0"/>
                    <a:pt x="149" y="0"/>
                    <a:pt x="149" y="0"/>
                  </a:cubicBezTo>
                  <a:cubicBezTo>
                    <a:pt x="149" y="0"/>
                    <a:pt x="149" y="0"/>
                    <a:pt x="149" y="0"/>
                  </a:cubicBezTo>
                  <a:cubicBezTo>
                    <a:pt x="65" y="9"/>
                    <a:pt x="0" y="80"/>
                    <a:pt x="0" y="166"/>
                  </a:cubicBezTo>
                  <a:cubicBezTo>
                    <a:pt x="0" y="258"/>
                    <a:pt x="75" y="333"/>
                    <a:pt x="167" y="333"/>
                  </a:cubicBezTo>
                  <a:cubicBezTo>
                    <a:pt x="259" y="333"/>
                    <a:pt x="334" y="258"/>
                    <a:pt x="334" y="166"/>
                  </a:cubicBezTo>
                  <a:cubicBezTo>
                    <a:pt x="334" y="80"/>
                    <a:pt x="269" y="9"/>
                    <a:pt x="185" y="0"/>
                  </a:cubicBezTo>
                  <a:cubicBezTo>
                    <a:pt x="185" y="0"/>
                    <a:pt x="185" y="0"/>
                    <a:pt x="185" y="0"/>
                  </a:cubicBezTo>
                  <a:cubicBezTo>
                    <a:pt x="185" y="0"/>
                    <a:pt x="184" y="0"/>
                    <a:pt x="184" y="0"/>
                  </a:cubicBezTo>
                  <a:cubicBezTo>
                    <a:pt x="183" y="0"/>
                    <a:pt x="182" y="0"/>
                    <a:pt x="181" y="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53" dirty="0"/>
            </a:p>
          </p:txBody>
        </p:sp>
      </p:grpSp>
    </p:spTree>
    <p:extLst>
      <p:ext uri="{BB962C8B-B14F-4D97-AF65-F5344CB8AC3E}">
        <p14:creationId xmlns:p14="http://schemas.microsoft.com/office/powerpoint/2010/main" val="2481369038"/>
      </p:ext>
    </p:extLst>
  </p:cSld>
  <p:clrMapOvr>
    <a:masterClrMapping/>
  </p:clrMapOvr>
  <p:transition>
    <p:fade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Standar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1007435" y="323944"/>
            <a:ext cx="9984000" cy="512768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spcBef>
                <a:spcPts val="0"/>
              </a:spcBef>
              <a:buFontTx/>
              <a:buNone/>
              <a:defRPr sz="2100" b="1"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de-DE" dirty="0"/>
              <a:t> Click to add title</a:t>
            </a:r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13"/>
          </p:nvPr>
        </p:nvSpPr>
        <p:spPr>
          <a:xfrm>
            <a:off x="911425" y="1412776"/>
            <a:ext cx="10369153" cy="3960000"/>
          </a:xfrm>
          <a:prstGeom prst="rect">
            <a:avLst/>
          </a:prstGeom>
        </p:spPr>
        <p:txBody>
          <a:bodyPr lIns="0" tIns="0" rIns="0" bIns="0" spcCol="432000"/>
          <a:lstStyle>
            <a:lvl1pPr marL="162000" indent="-162000">
              <a:spcBef>
                <a:spcPts val="0"/>
              </a:spcBef>
              <a:defRPr sz="1350"/>
            </a:lvl1pPr>
            <a:lvl2pPr marL="324000" indent="-162000">
              <a:spcBef>
                <a:spcPts val="0"/>
              </a:spcBef>
              <a:defRPr sz="1350"/>
            </a:lvl2pPr>
            <a:lvl3pPr marL="486000" indent="-162000">
              <a:spcBef>
                <a:spcPts val="0"/>
              </a:spcBef>
              <a:buFont typeface="Wingdings" panose="05000000000000000000" pitchFamily="2" charset="2"/>
              <a:buChar char="§"/>
              <a:defRPr sz="1350"/>
            </a:lvl3pPr>
            <a:lvl4pPr marL="648000" indent="-162000">
              <a:spcBef>
                <a:spcPts val="0"/>
              </a:spcBef>
              <a:buFont typeface="Arial" panose="020B0604020202020204" pitchFamily="34" charset="0"/>
              <a:buChar char="•"/>
              <a:defRPr sz="1350"/>
            </a:lvl4pPr>
            <a:lvl5pPr marL="810000" indent="-171450">
              <a:spcBef>
                <a:spcPts val="0"/>
              </a:spcBef>
              <a:buFont typeface="Calibri" panose="020F0502020204030204" pitchFamily="34" charset="0"/>
              <a:buChar char="─"/>
              <a:defRPr sz="1350"/>
            </a:lvl5pPr>
            <a:lvl6pPr marL="972000" indent="-171450">
              <a:spcBef>
                <a:spcPts val="0"/>
              </a:spcBef>
              <a:buFont typeface="Calibri" panose="020F0502020204030204" pitchFamily="34" charset="0"/>
              <a:buChar char="─"/>
              <a:defRPr sz="1350"/>
            </a:lvl6pPr>
            <a:lvl7pPr marL="1134000" indent="-162000">
              <a:spcBef>
                <a:spcPts val="0"/>
              </a:spcBef>
              <a:buFont typeface="Calibri" panose="020F0502020204030204" pitchFamily="34" charset="0"/>
              <a:buChar char="─"/>
              <a:defRPr sz="1350"/>
            </a:lvl7pPr>
            <a:lvl8pPr marL="1296000" indent="-162000">
              <a:spcBef>
                <a:spcPts val="0"/>
              </a:spcBef>
              <a:buFont typeface="Calibri" panose="020F0502020204030204" pitchFamily="34" charset="0"/>
              <a:buChar char="─"/>
              <a:defRPr sz="1350"/>
            </a:lvl8pPr>
            <a:lvl9pPr marL="1458000" indent="-162000">
              <a:spcBef>
                <a:spcPts val="0"/>
              </a:spcBef>
              <a:buFont typeface="Calibri" panose="020F0502020204030204" pitchFamily="34" charset="0"/>
              <a:buChar char="─"/>
              <a:defRPr sz="135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241681014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Standar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1104000" y="828000"/>
            <a:ext cx="9984000" cy="512768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spcBef>
                <a:spcPts val="0"/>
              </a:spcBef>
              <a:buFontTx/>
              <a:buNone/>
              <a:defRPr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de-DE" dirty="0"/>
              <a:t>Click to add title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quarter" idx="12" hasCustomPrompt="1"/>
          </p:nvPr>
        </p:nvSpPr>
        <p:spPr>
          <a:xfrm>
            <a:off x="1104000" y="1368000"/>
            <a:ext cx="9984000" cy="374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Bef>
                <a:spcPts val="0"/>
              </a:spcBef>
              <a:buFontTx/>
              <a:buNone/>
              <a:defRPr sz="1650"/>
            </a:lvl1pPr>
          </a:lstStyle>
          <a:p>
            <a:pPr lvl="0"/>
            <a:r>
              <a:rPr lang="de-DE" dirty="0"/>
              <a:t>Click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add</a:t>
            </a:r>
            <a:r>
              <a:rPr lang="de-DE" dirty="0"/>
              <a:t> </a:t>
            </a:r>
            <a:r>
              <a:rPr lang="de-DE" dirty="0" err="1"/>
              <a:t>subtitle</a:t>
            </a:r>
            <a:endParaRPr lang="de-DE" dirty="0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13"/>
          </p:nvPr>
        </p:nvSpPr>
        <p:spPr>
          <a:xfrm>
            <a:off x="1104897" y="2124000"/>
            <a:ext cx="9984000" cy="3960000"/>
          </a:xfrm>
          <a:prstGeom prst="rect">
            <a:avLst/>
          </a:prstGeom>
        </p:spPr>
        <p:txBody>
          <a:bodyPr lIns="0" tIns="0" rIns="0" bIns="0" spcCol="432000"/>
          <a:lstStyle>
            <a:lvl1pPr marL="162000" indent="-162000">
              <a:spcBef>
                <a:spcPts val="0"/>
              </a:spcBef>
              <a:defRPr sz="1350"/>
            </a:lvl1pPr>
            <a:lvl2pPr marL="324000" indent="-162000">
              <a:spcBef>
                <a:spcPts val="0"/>
              </a:spcBef>
              <a:defRPr sz="1350"/>
            </a:lvl2pPr>
            <a:lvl3pPr marL="486000" indent="-162000">
              <a:spcBef>
                <a:spcPts val="0"/>
              </a:spcBef>
              <a:buFont typeface="Wingdings" panose="05000000000000000000" pitchFamily="2" charset="2"/>
              <a:buChar char="§"/>
              <a:defRPr sz="1350"/>
            </a:lvl3pPr>
            <a:lvl4pPr marL="648000" indent="-162000">
              <a:spcBef>
                <a:spcPts val="0"/>
              </a:spcBef>
              <a:buFont typeface="Arial" panose="020B0604020202020204" pitchFamily="34" charset="0"/>
              <a:buChar char="•"/>
              <a:defRPr sz="1350"/>
            </a:lvl4pPr>
            <a:lvl5pPr marL="810000" indent="-171450">
              <a:spcBef>
                <a:spcPts val="0"/>
              </a:spcBef>
              <a:buFont typeface="Calibri" panose="020F0502020204030204" pitchFamily="34" charset="0"/>
              <a:buChar char="─"/>
              <a:defRPr sz="1350"/>
            </a:lvl5pPr>
            <a:lvl6pPr marL="972000" indent="-171450">
              <a:spcBef>
                <a:spcPts val="0"/>
              </a:spcBef>
              <a:buFont typeface="Calibri" panose="020F0502020204030204" pitchFamily="34" charset="0"/>
              <a:buChar char="─"/>
              <a:defRPr sz="1350"/>
            </a:lvl6pPr>
            <a:lvl7pPr marL="1134000" indent="-162000">
              <a:spcBef>
                <a:spcPts val="0"/>
              </a:spcBef>
              <a:buFont typeface="Calibri" panose="020F0502020204030204" pitchFamily="34" charset="0"/>
              <a:buChar char="─"/>
              <a:defRPr sz="1350"/>
            </a:lvl7pPr>
            <a:lvl8pPr marL="1296000" indent="-162000">
              <a:spcBef>
                <a:spcPts val="0"/>
              </a:spcBef>
              <a:buFont typeface="Calibri" panose="020F0502020204030204" pitchFamily="34" charset="0"/>
              <a:buChar char="─"/>
              <a:defRPr sz="1350"/>
            </a:lvl8pPr>
            <a:lvl9pPr marL="1458000" indent="-162000">
              <a:spcBef>
                <a:spcPts val="0"/>
              </a:spcBef>
              <a:buFont typeface="Calibri" panose="020F0502020204030204" pitchFamily="34" charset="0"/>
              <a:buChar char="─"/>
              <a:defRPr sz="13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94418681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C5BDF2A-B654-4AAF-B5AC-9959322424C9}" type="slidenum">
              <a:rPr smtClean="0"/>
              <a:pPr/>
              <a:t>‹#›</a:t>
            </a:fld>
            <a:endParaRPr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633765573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Standar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911424" y="323944"/>
            <a:ext cx="9984000" cy="512768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spcBef>
                <a:spcPts val="0"/>
              </a:spcBef>
              <a:buFontTx/>
              <a:buNone/>
              <a:defRPr sz="2100" b="1"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de-DE" dirty="0"/>
              <a:t> Click to add title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quarter" idx="12" hasCustomPrompt="1"/>
          </p:nvPr>
        </p:nvSpPr>
        <p:spPr>
          <a:xfrm>
            <a:off x="911424" y="836712"/>
            <a:ext cx="9984000" cy="374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Bef>
                <a:spcPts val="0"/>
              </a:spcBef>
              <a:buFontTx/>
              <a:buNone/>
              <a:defRPr sz="1350" b="1">
                <a:solidFill>
                  <a:srgbClr val="0070C0"/>
                </a:solidFill>
              </a:defRPr>
            </a:lvl1pPr>
          </a:lstStyle>
          <a:p>
            <a:pPr lvl="0"/>
            <a:r>
              <a:rPr lang="de-DE" dirty="0"/>
              <a:t>  Click to add subtitle</a:t>
            </a:r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13"/>
          </p:nvPr>
        </p:nvSpPr>
        <p:spPr>
          <a:xfrm>
            <a:off x="911425" y="1412776"/>
            <a:ext cx="10369153" cy="3960000"/>
          </a:xfrm>
          <a:prstGeom prst="rect">
            <a:avLst/>
          </a:prstGeom>
        </p:spPr>
        <p:txBody>
          <a:bodyPr lIns="0" tIns="0" rIns="0" bIns="0" spcCol="432000"/>
          <a:lstStyle>
            <a:lvl1pPr marL="162000" indent="-162000">
              <a:spcBef>
                <a:spcPts val="0"/>
              </a:spcBef>
              <a:defRPr sz="1350"/>
            </a:lvl1pPr>
            <a:lvl2pPr marL="324000" indent="-162000">
              <a:spcBef>
                <a:spcPts val="0"/>
              </a:spcBef>
              <a:defRPr sz="1350"/>
            </a:lvl2pPr>
            <a:lvl3pPr marL="486000" indent="-162000">
              <a:spcBef>
                <a:spcPts val="0"/>
              </a:spcBef>
              <a:buFont typeface="Wingdings" panose="05000000000000000000" pitchFamily="2" charset="2"/>
              <a:buChar char="§"/>
              <a:defRPr sz="1350"/>
            </a:lvl3pPr>
            <a:lvl4pPr marL="648000" indent="-162000">
              <a:spcBef>
                <a:spcPts val="0"/>
              </a:spcBef>
              <a:buFont typeface="Arial" panose="020B0604020202020204" pitchFamily="34" charset="0"/>
              <a:buChar char="•"/>
              <a:defRPr sz="1350"/>
            </a:lvl4pPr>
            <a:lvl5pPr marL="810000" indent="-171450">
              <a:spcBef>
                <a:spcPts val="0"/>
              </a:spcBef>
              <a:buFont typeface="Calibri" panose="020F0502020204030204" pitchFamily="34" charset="0"/>
              <a:buChar char="─"/>
              <a:defRPr sz="1350"/>
            </a:lvl5pPr>
            <a:lvl6pPr marL="972000" indent="-171450">
              <a:spcBef>
                <a:spcPts val="0"/>
              </a:spcBef>
              <a:buFont typeface="Calibri" panose="020F0502020204030204" pitchFamily="34" charset="0"/>
              <a:buChar char="─"/>
              <a:defRPr sz="1350"/>
            </a:lvl6pPr>
            <a:lvl7pPr marL="1134000" indent="-162000">
              <a:spcBef>
                <a:spcPts val="0"/>
              </a:spcBef>
              <a:buFont typeface="Calibri" panose="020F0502020204030204" pitchFamily="34" charset="0"/>
              <a:buChar char="─"/>
              <a:defRPr sz="1350"/>
            </a:lvl7pPr>
            <a:lvl8pPr marL="1296000" indent="-162000">
              <a:spcBef>
                <a:spcPts val="0"/>
              </a:spcBef>
              <a:buFont typeface="Calibri" panose="020F0502020204030204" pitchFamily="34" charset="0"/>
              <a:buChar char="─"/>
              <a:defRPr sz="1350"/>
            </a:lvl8pPr>
            <a:lvl9pPr marL="1458000" indent="-162000">
              <a:spcBef>
                <a:spcPts val="0"/>
              </a:spcBef>
              <a:buFont typeface="Calibri" panose="020F0502020204030204" pitchFamily="34" charset="0"/>
              <a:buChar char="─"/>
              <a:defRPr sz="135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9AC69BC7-2C4A-41A7-8022-D78350F4F2F9}" type="slidenum">
              <a:rPr smtClean="0"/>
              <a:pPr/>
              <a:t>‹#›</a:t>
            </a:fld>
            <a:endParaRPr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fld id="{54C5A4F0-198D-46E1-9C60-7D8045EC968A}" type="datetimeFigureOut">
              <a:rPr lang="en-US" smtClean="0"/>
              <a:pPr/>
              <a:t>7/11/2018</a:t>
            </a:fld>
            <a:endParaRPr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483468194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woColTx" preserve="1">
  <p:cSld name="Titel und zweispaltig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sz="half" idx="1"/>
          </p:nvPr>
        </p:nvSpPr>
        <p:spPr>
          <a:xfrm>
            <a:off x="1104902" y="2124078"/>
            <a:ext cx="4889500" cy="3959225"/>
          </a:xfrm>
        </p:spPr>
        <p:txBody>
          <a:bodyPr/>
          <a:lstStyle>
            <a:lvl1pPr>
              <a:defRPr sz="1350"/>
            </a:lvl1pPr>
            <a:lvl2pPr>
              <a:defRPr sz="1350"/>
            </a:lvl2pPr>
            <a:lvl3pPr>
              <a:defRPr sz="135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6197602" y="2124078"/>
            <a:ext cx="4889500" cy="3959225"/>
          </a:xfrm>
        </p:spPr>
        <p:txBody>
          <a:bodyPr/>
          <a:lstStyle>
            <a:lvl1pPr>
              <a:defRPr sz="1350"/>
            </a:lvl1pPr>
            <a:lvl2pPr>
              <a:defRPr sz="1350"/>
            </a:lvl2pPr>
            <a:lvl3pPr>
              <a:defRPr sz="135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Fußzeilenplatzhalter 1" hidden="1"/>
          <p:cNvSpPr>
            <a:spLocks noGrp="1"/>
          </p:cNvSpPr>
          <p:nvPr>
            <p:ph type="ftr" sz="quarter" idx="10"/>
            <p:custDataLst>
              <p:tags r:id="rId1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Datumsplatzhalter 2" hidden="1"/>
          <p:cNvSpPr>
            <a:spLocks noGrp="1"/>
          </p:cNvSpPr>
          <p:nvPr>
            <p:ph type="dt" sz="half" idx="11"/>
            <p:custDataLst>
              <p:tags r:id="rId2"/>
            </p:custDataLst>
          </p:nvPr>
        </p:nvSpPr>
        <p:spPr>
          <a:xfrm>
            <a:off x="2116667" y="6502400"/>
            <a:ext cx="5249333" cy="1397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CBD8A177-C234-4D2F-8D55-67A7ACDD207A}" type="datetimeFigureOut">
              <a:rPr lang="en-US" smtClean="0"/>
              <a:pPr/>
              <a:t>7/11/2018</a:t>
            </a:fld>
            <a:endParaRPr/>
          </a:p>
        </p:txBody>
      </p:sp>
      <p:sp>
        <p:nvSpPr>
          <p:cNvPr id="7" name="Foliennummernplatzhalter 3" hidden="1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EC5BDF2A-B654-4AAF-B5AC-9959322424C9}" type="slidenum">
              <a:rPr smtClean="0"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341911606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el und vier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sz="quarter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sz="quarter" idx="1" hasCustomPrompt="1"/>
          </p:nvPr>
        </p:nvSpPr>
        <p:spPr>
          <a:xfrm>
            <a:off x="1104902" y="2124078"/>
            <a:ext cx="4889500" cy="1903413"/>
          </a:xfrm>
        </p:spPr>
        <p:txBody>
          <a:bodyPr/>
          <a:lstStyle>
            <a:lvl1pPr marL="0" indent="0">
              <a:buNone/>
              <a:defRPr sz="1200" baseline="0"/>
            </a:lvl1pPr>
            <a:lvl2pPr marL="135000" indent="0">
              <a:buNone/>
              <a:defRPr sz="1200"/>
            </a:lvl2pPr>
            <a:lvl3pPr marL="270000" indent="0">
              <a:buNone/>
              <a:defRPr sz="1200"/>
            </a:lvl3pPr>
            <a:lvl4pPr marL="405000" indent="0">
              <a:buNone/>
              <a:defRPr sz="1200"/>
            </a:lvl4pPr>
            <a:lvl5pPr marL="540000" indent="0">
              <a:buNone/>
              <a:defRPr sz="1200"/>
            </a:lvl5pPr>
          </a:lstStyle>
          <a:p>
            <a:pPr lvl="0"/>
            <a:r>
              <a:rPr lang="en-US" dirty="0"/>
              <a:t>Choose icon to add image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quarter" idx="2" hasCustomPrompt="1"/>
          </p:nvPr>
        </p:nvSpPr>
        <p:spPr>
          <a:xfrm>
            <a:off x="6197602" y="2124078"/>
            <a:ext cx="4889500" cy="1903413"/>
          </a:xfrm>
        </p:spPr>
        <p:txBody>
          <a:bodyPr/>
          <a:lstStyle>
            <a:lvl1pPr marL="0" marR="0" indent="0" algn="l" defTabSz="6858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  <a:buFont typeface="Calibri" pitchFamily="34" charset="0"/>
              <a:buNone/>
              <a:tabLst/>
              <a:defRPr sz="1200" baseline="0"/>
            </a:lvl1pPr>
            <a:lvl2pPr marL="135000" indent="0">
              <a:buNone/>
              <a:defRPr sz="1200"/>
            </a:lvl2pPr>
            <a:lvl3pPr marL="270000" indent="0">
              <a:buNone/>
              <a:defRPr sz="1200"/>
            </a:lvl3pPr>
            <a:lvl4pPr marL="405000" indent="0">
              <a:buNone/>
              <a:defRPr sz="1200"/>
            </a:lvl4pPr>
            <a:lvl5pPr marL="540000" indent="0">
              <a:buNone/>
              <a:defRPr sz="1200"/>
            </a:lvl5pPr>
          </a:lstStyle>
          <a:p>
            <a:pPr marL="0" marR="0" lvl="0" indent="0" algn="l" defTabSz="6858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  <a:buFont typeface="Calibri" pitchFamily="34" charset="0"/>
              <a:buNone/>
              <a:tabLst/>
              <a:defRPr/>
            </a:pPr>
            <a:r>
              <a:rPr lang="en-US" dirty="0"/>
              <a:t>Choose icon to add image</a:t>
            </a:r>
          </a:p>
          <a:p>
            <a:pPr lvl="0"/>
            <a:endParaRPr lang="en-US" dirty="0"/>
          </a:p>
        </p:txBody>
      </p:sp>
      <p:sp>
        <p:nvSpPr>
          <p:cNvPr id="5" name="Inhaltsplatzhalter 4"/>
          <p:cNvSpPr>
            <a:spLocks noGrp="1"/>
          </p:cNvSpPr>
          <p:nvPr>
            <p:ph sz="quarter" idx="3"/>
          </p:nvPr>
        </p:nvSpPr>
        <p:spPr>
          <a:xfrm>
            <a:off x="1104902" y="4179888"/>
            <a:ext cx="4889500" cy="1903412"/>
          </a:xfrm>
        </p:spPr>
        <p:txBody>
          <a:bodyPr/>
          <a:lstStyle>
            <a:lvl1pPr marL="135000" indent="-135000">
              <a:defRPr sz="1200"/>
            </a:lvl1pPr>
            <a:lvl2pPr marL="270000" indent="-135000">
              <a:defRPr sz="1200"/>
            </a:lvl2pPr>
            <a:lvl3pPr marL="405000" indent="-135000">
              <a:defRPr sz="1200"/>
            </a:lvl3pPr>
            <a:lvl4pPr marL="540000" indent="-135000">
              <a:defRPr sz="1200"/>
            </a:lvl4pPr>
            <a:lvl5pPr marL="675000" indent="-135000"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6197602" y="4179888"/>
            <a:ext cx="4889500" cy="1903412"/>
          </a:xfrm>
        </p:spPr>
        <p:txBody>
          <a:bodyPr/>
          <a:lstStyle>
            <a:lvl1pPr marL="135000" indent="-135000">
              <a:defRPr sz="1200"/>
            </a:lvl1pPr>
            <a:lvl2pPr marL="270000" indent="-135000">
              <a:defRPr sz="1200"/>
            </a:lvl2pPr>
            <a:lvl3pPr marL="405000" indent="-135000">
              <a:defRPr sz="1200"/>
            </a:lvl3pPr>
            <a:lvl4pPr marL="540000" indent="-135000">
              <a:defRPr sz="1200"/>
            </a:lvl4pPr>
            <a:lvl5pPr marL="675000" indent="-135000"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Fußzeilenplatzhalter 1" hidden="1"/>
          <p:cNvSpPr>
            <a:spLocks noGrp="1"/>
          </p:cNvSpPr>
          <p:nvPr>
            <p:ph type="ftr" sz="quarter" idx="10"/>
            <p:custDataLst>
              <p:tags r:id="rId1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8" name="Datumsplatzhalter 2" hidden="1"/>
          <p:cNvSpPr>
            <a:spLocks noGrp="1"/>
          </p:cNvSpPr>
          <p:nvPr>
            <p:ph type="dt" sz="half" idx="11"/>
            <p:custDataLst>
              <p:tags r:id="rId2"/>
            </p:custDataLst>
          </p:nvPr>
        </p:nvSpPr>
        <p:spPr>
          <a:xfrm>
            <a:off x="2116667" y="6502400"/>
            <a:ext cx="5249333" cy="1397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CBD8A177-C234-4D2F-8D55-67A7ACDD207A}" type="datetimeFigureOut">
              <a:rPr lang="en-US" smtClean="0"/>
              <a:pPr/>
              <a:t>7/11/2018</a:t>
            </a:fld>
            <a:endParaRPr/>
          </a:p>
        </p:txBody>
      </p:sp>
      <p:sp>
        <p:nvSpPr>
          <p:cNvPr id="9" name="Foliennummernplatzhalter 3" hidden="1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EC5BDF2A-B654-4AAF-B5AC-9959322424C9}" type="slidenum">
              <a:rPr smtClean="0"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392781412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el, Text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sz="half" idx="1"/>
          </p:nvPr>
        </p:nvSpPr>
        <p:spPr>
          <a:xfrm>
            <a:off x="1104902" y="2124078"/>
            <a:ext cx="4889500" cy="3959225"/>
          </a:xfrm>
        </p:spPr>
        <p:txBody>
          <a:bodyPr/>
          <a:lstStyle>
            <a:lvl1pPr marL="135000" indent="-135000">
              <a:defRPr sz="1200"/>
            </a:lvl1pPr>
            <a:lvl2pPr marL="270000" indent="-135000">
              <a:defRPr sz="1200"/>
            </a:lvl2pPr>
            <a:lvl3pPr marL="405000" indent="-135000">
              <a:defRPr sz="1200"/>
            </a:lvl3pPr>
            <a:lvl4pPr marL="540000" indent="-135000">
              <a:defRPr sz="1200"/>
            </a:lvl4pPr>
            <a:lvl5pPr marL="675000" indent="-135000"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Inhaltsplatzhalter 3"/>
          <p:cNvSpPr>
            <a:spLocks noGrp="1"/>
          </p:cNvSpPr>
          <p:nvPr>
            <p:ph sz="half" idx="2" hasCustomPrompt="1"/>
          </p:nvPr>
        </p:nvSpPr>
        <p:spPr>
          <a:xfrm>
            <a:off x="6197602" y="2124078"/>
            <a:ext cx="4889500" cy="3959225"/>
          </a:xfrm>
        </p:spPr>
        <p:txBody>
          <a:bodyPr/>
          <a:lstStyle>
            <a:lvl1pPr marL="0" marR="0" indent="0" algn="l" defTabSz="6858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  <a:buFont typeface="Calibri" pitchFamily="34" charset="0"/>
              <a:buNone/>
              <a:tabLst/>
              <a:defRPr sz="1200" baseline="0"/>
            </a:lvl1pPr>
            <a:lvl2pPr marL="135000" indent="0">
              <a:buNone/>
              <a:defRPr sz="1200"/>
            </a:lvl2pPr>
            <a:lvl3pPr marL="270000" indent="0">
              <a:buNone/>
              <a:defRPr sz="1200"/>
            </a:lvl3pPr>
            <a:lvl4pPr marL="405000" indent="0">
              <a:buNone/>
              <a:defRPr sz="1200"/>
            </a:lvl4pPr>
            <a:lvl5pPr marL="540000" indent="0">
              <a:buNone/>
              <a:defRPr sz="1200"/>
            </a:lvl5pPr>
          </a:lstStyle>
          <a:p>
            <a:pPr lvl="0"/>
            <a:r>
              <a:rPr lang="en-US" dirty="0"/>
              <a:t>Choose icon to add image</a:t>
            </a:r>
          </a:p>
        </p:txBody>
      </p:sp>
      <p:sp>
        <p:nvSpPr>
          <p:cNvPr id="5" name="Fußzeilenplatzhalter 1" hidden="1"/>
          <p:cNvSpPr>
            <a:spLocks noGrp="1"/>
          </p:cNvSpPr>
          <p:nvPr>
            <p:ph type="ftr" sz="quarter" idx="10"/>
            <p:custDataLst>
              <p:tags r:id="rId1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Datumsplatzhalter 2" hidden="1"/>
          <p:cNvSpPr>
            <a:spLocks noGrp="1"/>
          </p:cNvSpPr>
          <p:nvPr>
            <p:ph type="dt" sz="half" idx="11"/>
            <p:custDataLst>
              <p:tags r:id="rId2"/>
            </p:custDataLst>
          </p:nvPr>
        </p:nvSpPr>
        <p:spPr>
          <a:xfrm>
            <a:off x="2116667" y="6502400"/>
            <a:ext cx="5249333" cy="1397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CBD8A177-C234-4D2F-8D55-67A7ACDD207A}" type="datetimeFigureOut">
              <a:rPr lang="en-US" smtClean="0"/>
              <a:pPr/>
              <a:t>7/11/2018</a:t>
            </a:fld>
            <a:endParaRPr/>
          </a:p>
        </p:txBody>
      </p:sp>
      <p:sp>
        <p:nvSpPr>
          <p:cNvPr id="7" name="Foliennummernplatzhalter 3" hidden="1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EC5BDF2A-B654-4AAF-B5AC-9959322424C9}" type="slidenum">
              <a:rPr smtClean="0"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020787333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 preserve="1">
  <p:cSld name="Title, Conten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1104902" y="2124078"/>
            <a:ext cx="4889500" cy="3959225"/>
          </a:xfrm>
        </p:spPr>
        <p:txBody>
          <a:bodyPr/>
          <a:lstStyle>
            <a:lvl1pPr marL="0" indent="0">
              <a:buNone/>
              <a:defRPr/>
            </a:lvl1pPr>
            <a:lvl2pPr marL="161925" indent="0">
              <a:buNone/>
              <a:defRPr/>
            </a:lvl2pPr>
            <a:lvl3pPr marL="323850" indent="0">
              <a:buNone/>
              <a:defRPr/>
            </a:lvl3pPr>
            <a:lvl4pPr marL="485775" indent="0">
              <a:buNone/>
              <a:defRPr/>
            </a:lvl4pPr>
            <a:lvl5pPr marL="647700" indent="0">
              <a:buNone/>
              <a:defRPr/>
            </a:lvl5pPr>
          </a:lstStyle>
          <a:p>
            <a:pPr lvl="0"/>
            <a:r>
              <a:rPr lang="en-US"/>
              <a:t>Choose icon to add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197602" y="2124078"/>
            <a:ext cx="4889500" cy="39592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7512549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>
          <a:xfrm>
            <a:off x="1104004" y="2052005"/>
            <a:ext cx="9983995" cy="1619999"/>
          </a:xfrm>
          <a:ln w="0"/>
          <a:effectLst/>
          <a:extLst>
            <a:ext uri="{53640926-AAD7-44D8-BBD7-CCE9431645EC}">
              <a14:shadowObscured xmlns:a14="http://schemas.microsoft.com/office/drawing/2010/main"/>
            </a:ext>
          </a:extLst>
        </p:spPr>
        <p:txBody>
          <a:bodyPr wrap="square" lIns="0" tIns="0" rIns="0" bIns="0" anchor="t"/>
          <a:lstStyle>
            <a:lvl1pPr algn="l" rtl="0" eaLnBrk="1" fontAlgn="base" hangingPunct="1">
              <a:spcBef>
                <a:spcPts val="0"/>
              </a:spcBef>
              <a:spcAft>
                <a:spcPts val="0"/>
              </a:spcAft>
              <a:buFontTx/>
              <a:buNone/>
              <a:defRPr sz="360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 hidden="1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1100667" y="6350000"/>
            <a:ext cx="1016000" cy="139700"/>
          </a:xfrm>
          <a:ln w="0"/>
          <a:effectLst/>
          <a:extLst>
            <a:ext uri="{53640926-AAD7-44D8-BBD7-CCE9431645EC}">
              <a14:shadowObscured xmlns:a14="http://schemas.microsoft.com/office/drawing/2010/main"/>
            </a:ext>
          </a:extLst>
        </p:spPr>
        <p:txBody>
          <a:bodyPr wrap="square" lIns="0" tIns="0" rIns="0" bIns="0"/>
          <a:lstStyle>
            <a:lvl1pPr marL="0" indent="0" algn="l" rtl="0" eaLnBrk="1" fontAlgn="base" hangingPunct="1">
              <a:spcBef>
                <a:spcPct val="0"/>
              </a:spcBef>
              <a:spcAft>
                <a:spcPct val="0"/>
              </a:spcAft>
              <a:buClrTx/>
              <a:buSzPct val="100000"/>
              <a:buFontTx/>
              <a:buNone/>
              <a:defRPr sz="1350" b="0" i="0" u="none">
                <a:solidFill>
                  <a:srgbClr val="FFFFFF"/>
                </a:solidFill>
                <a:latin typeface="Calibri"/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Footer Placeholder 3" hidden="1"/>
          <p:cNvSpPr>
            <a:spLocks noGrp="1"/>
          </p:cNvSpPr>
          <p:nvPr>
            <p:ph type="ftr" sz="quarter" idx="10"/>
            <p:custDataLst>
              <p:tags r:id="rId3"/>
            </p:custDataLst>
          </p:nvPr>
        </p:nvSpPr>
        <p:spPr>
          <a:xfrm>
            <a:off x="1100667" y="6502400"/>
            <a:ext cx="1016000" cy="139700"/>
          </a:xfrm>
          <a:ln w="0"/>
          <a:effectLst/>
          <a:extLst>
            <a:ext uri="{53640926-AAD7-44D8-BBD7-CCE9431645EC}">
              <a14:shadowObscured xmlns:a14="http://schemas.microsoft.com/office/drawing/2010/main"/>
            </a:ext>
          </a:extLst>
        </p:spPr>
        <p:txBody>
          <a:bodyPr wrap="square" lIns="0" tIns="0" rIns="0" bIns="0" anchor="b"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/>
          </a:p>
        </p:txBody>
      </p:sp>
      <p:sp>
        <p:nvSpPr>
          <p:cNvPr id="6" name="Slide Number Placeholder 5" hidden="1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279400" y="6464300"/>
            <a:ext cx="677333" cy="184150"/>
          </a:xfrm>
          <a:ln w="0"/>
          <a:effectLst/>
          <a:extLst>
            <a:ext uri="{53640926-AAD7-44D8-BBD7-CCE9431645EC}">
              <a14:shadowObscured xmlns:a14="http://schemas.microsoft.com/office/drawing/2010/main"/>
            </a:ext>
          </a:extLst>
        </p:spPr>
        <p:txBody>
          <a:bodyPr wrap="square" lIns="0" tIns="0" rIns="0" bIns="0"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EC5BDF2A-B654-4AAF-B5AC-9959322424C9}" type="slidenum">
              <a:rPr smtClean="0"/>
              <a:pPr/>
              <a:t>‹#›</a:t>
            </a:fld>
            <a:endParaRPr/>
          </a:p>
        </p:txBody>
      </p:sp>
      <p:sp>
        <p:nvSpPr>
          <p:cNvPr id="7" name="Date Placeholder 6" hidden="1"/>
          <p:cNvSpPr>
            <a:spLocks noGrp="1"/>
          </p:cNvSpPr>
          <p:nvPr>
            <p:ph type="dt" sz="half" idx="13"/>
            <p:custDataLst>
              <p:tags r:id="rId5"/>
            </p:custDataLst>
          </p:nvPr>
        </p:nvSpPr>
        <p:spPr>
          <a:xfrm>
            <a:off x="2116667" y="6502400"/>
            <a:ext cx="5249333" cy="139700"/>
          </a:xfrm>
          <a:prstGeom prst="rect">
            <a:avLst/>
          </a:prstGeom>
          <a:ln w="0"/>
          <a:effectLst/>
          <a:extLst>
            <a:ext uri="{53640926-AAD7-44D8-BBD7-CCE9431645EC}">
              <a14:shadowObscured xmlns:a14="http://schemas.microsoft.com/office/drawing/2010/main"/>
            </a:ext>
          </a:extLst>
        </p:spPr>
        <p:txBody>
          <a:bodyPr wrap="square" lIns="0" tIns="0" rIns="0" bIns="0"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909191578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C5BDF2A-B654-4AAF-B5AC-9959322424C9}" type="slidenum">
              <a:rPr smtClean="0"/>
              <a:pPr/>
              <a:t>‹#›</a:t>
            </a:fld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quarter" idx="12"/>
          </p:nvPr>
        </p:nvSpPr>
        <p:spPr>
          <a:xfrm>
            <a:off x="609600" y="6356353"/>
            <a:ext cx="2844800" cy="365125"/>
          </a:xfrm>
          <a:prstGeom prst="rect">
            <a:avLst/>
          </a:prstGeom>
        </p:spPr>
        <p:txBody>
          <a:bodyPr/>
          <a:lstStyle/>
          <a:p>
            <a:fld id="{BA3E6812-98D8-4F0A-904D-731F9DBDA91D}" type="datetimeFigureOut">
              <a:rPr lang="en-US" smtClean="0"/>
              <a:pPr/>
              <a:t>7/11/2018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065773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10880" y="1521184"/>
            <a:ext cx="6178854" cy="381744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2"/>
                </a:solidFill>
              </a:defRPr>
            </a:lvl1pPr>
            <a:lvl2pPr marL="456963" indent="0">
              <a:buNone/>
              <a:defRPr sz="1999">
                <a:solidFill>
                  <a:schemeClr val="tx1">
                    <a:tint val="75000"/>
                  </a:schemeClr>
                </a:solidFill>
              </a:defRPr>
            </a:lvl2pPr>
            <a:lvl3pPr marL="913923" indent="0">
              <a:buNone/>
              <a:defRPr sz="1799">
                <a:solidFill>
                  <a:schemeClr val="tx1">
                    <a:tint val="75000"/>
                  </a:schemeClr>
                </a:solidFill>
              </a:defRPr>
            </a:lvl3pPr>
            <a:lvl4pPr marL="1370889" indent="0">
              <a:buNone/>
              <a:defRPr sz="1599">
                <a:solidFill>
                  <a:schemeClr val="tx1">
                    <a:tint val="75000"/>
                  </a:schemeClr>
                </a:solidFill>
              </a:defRPr>
            </a:lvl4pPr>
            <a:lvl5pPr marL="1827852" indent="0">
              <a:buNone/>
              <a:defRPr sz="1599">
                <a:solidFill>
                  <a:schemeClr val="tx1">
                    <a:tint val="75000"/>
                  </a:schemeClr>
                </a:solidFill>
              </a:defRPr>
            </a:lvl5pPr>
            <a:lvl6pPr marL="2284812" indent="0">
              <a:buNone/>
              <a:defRPr sz="1599">
                <a:solidFill>
                  <a:schemeClr val="tx1">
                    <a:tint val="75000"/>
                  </a:schemeClr>
                </a:solidFill>
              </a:defRPr>
            </a:lvl6pPr>
            <a:lvl7pPr marL="2741775" indent="0">
              <a:buNone/>
              <a:defRPr sz="1599">
                <a:solidFill>
                  <a:schemeClr val="tx1">
                    <a:tint val="75000"/>
                  </a:schemeClr>
                </a:solidFill>
              </a:defRPr>
            </a:lvl7pPr>
            <a:lvl8pPr marL="3198740" indent="0">
              <a:buNone/>
              <a:defRPr sz="1599">
                <a:solidFill>
                  <a:schemeClr val="tx1">
                    <a:tint val="75000"/>
                  </a:schemeClr>
                </a:solidFill>
              </a:defRPr>
            </a:lvl8pPr>
            <a:lvl9pPr marL="3655703" indent="0">
              <a:buNone/>
              <a:defRPr sz="1599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Footer (Insert &gt; Header &amp; Footer to edit)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B354EE-31EA-4FC2-9496-7B6202183237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9" name="Title 18">
            <a:extLst>
              <a:ext uri="{FF2B5EF4-FFF2-40B4-BE49-F238E27FC236}">
                <a16:creationId xmlns:a16="http://schemas.microsoft.com/office/drawing/2014/main" id="{B47DF7D0-E13C-497A-8A71-C5A8B4D7F6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44736135"/>
      </p:ext>
    </p:extLst>
  </p:cSld>
  <p:clrMapOvr>
    <a:masterClrMapping/>
  </p:clrMapOvr>
  <p:transition>
    <p:fade/>
  </p:transition>
  <p:extLst mod="1">
    <p:ext uri="{DCECCB84-F9BA-43D5-87BE-67443E8EF086}">
      <p15:sldGuideLst xmlns:p15="http://schemas.microsoft.com/office/powerpoint/2012/main">
        <p15:guide id="1" pos="4151" userDrawn="1">
          <p15:clr>
            <a:srgbClr val="FBAE40"/>
          </p15:clr>
        </p15:guide>
      </p15:sldGuideLst>
    </p:ext>
  </p:extLs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Standar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1007435" y="323944"/>
            <a:ext cx="9984000" cy="512768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spcBef>
                <a:spcPts val="0"/>
              </a:spcBef>
              <a:buFontTx/>
              <a:buNone/>
              <a:defRPr sz="2100" b="1"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de-DE" dirty="0"/>
              <a:t> Click to add title</a:t>
            </a:r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13"/>
          </p:nvPr>
        </p:nvSpPr>
        <p:spPr>
          <a:xfrm>
            <a:off x="911425" y="1412776"/>
            <a:ext cx="10369153" cy="3960000"/>
          </a:xfrm>
          <a:prstGeom prst="rect">
            <a:avLst/>
          </a:prstGeom>
        </p:spPr>
        <p:txBody>
          <a:bodyPr lIns="0" tIns="0" rIns="0" bIns="0" spcCol="432000"/>
          <a:lstStyle>
            <a:lvl1pPr marL="162000" indent="-162000">
              <a:spcBef>
                <a:spcPts val="0"/>
              </a:spcBef>
              <a:defRPr sz="1350"/>
            </a:lvl1pPr>
            <a:lvl2pPr marL="324000" indent="-162000">
              <a:spcBef>
                <a:spcPts val="0"/>
              </a:spcBef>
              <a:defRPr sz="1350"/>
            </a:lvl2pPr>
            <a:lvl3pPr marL="486000" indent="-162000">
              <a:spcBef>
                <a:spcPts val="0"/>
              </a:spcBef>
              <a:buFont typeface="Wingdings" panose="05000000000000000000" pitchFamily="2" charset="2"/>
              <a:buChar char="§"/>
              <a:defRPr sz="1350"/>
            </a:lvl3pPr>
            <a:lvl4pPr marL="648000" indent="-162000">
              <a:spcBef>
                <a:spcPts val="0"/>
              </a:spcBef>
              <a:buFont typeface="Arial" panose="020B0604020202020204" pitchFamily="34" charset="0"/>
              <a:buChar char="•"/>
              <a:defRPr sz="1350"/>
            </a:lvl4pPr>
            <a:lvl5pPr marL="810000" indent="-171450">
              <a:spcBef>
                <a:spcPts val="0"/>
              </a:spcBef>
              <a:buFont typeface="Calibri" panose="020F0502020204030204" pitchFamily="34" charset="0"/>
              <a:buChar char="─"/>
              <a:defRPr sz="1350"/>
            </a:lvl5pPr>
            <a:lvl6pPr marL="972000" indent="-171450">
              <a:spcBef>
                <a:spcPts val="0"/>
              </a:spcBef>
              <a:buFont typeface="Calibri" panose="020F0502020204030204" pitchFamily="34" charset="0"/>
              <a:buChar char="─"/>
              <a:defRPr sz="1350"/>
            </a:lvl6pPr>
            <a:lvl7pPr marL="1134000" indent="-162000">
              <a:spcBef>
                <a:spcPts val="0"/>
              </a:spcBef>
              <a:buFont typeface="Calibri" panose="020F0502020204030204" pitchFamily="34" charset="0"/>
              <a:buChar char="─"/>
              <a:defRPr sz="1350"/>
            </a:lvl7pPr>
            <a:lvl8pPr marL="1296000" indent="-162000">
              <a:spcBef>
                <a:spcPts val="0"/>
              </a:spcBef>
              <a:buFont typeface="Calibri" panose="020F0502020204030204" pitchFamily="34" charset="0"/>
              <a:buChar char="─"/>
              <a:defRPr sz="1350"/>
            </a:lvl8pPr>
            <a:lvl9pPr marL="1458000" indent="-162000">
              <a:spcBef>
                <a:spcPts val="0"/>
              </a:spcBef>
              <a:buFont typeface="Calibri" panose="020F0502020204030204" pitchFamily="34" charset="0"/>
              <a:buChar char="─"/>
              <a:defRPr sz="135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522470009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C5BDF2A-B654-4AAF-B5AC-9959322424C9}" type="slidenum">
              <a:rPr smtClean="0"/>
              <a:pPr/>
              <a:t>‹#›</a:t>
            </a:fld>
            <a:endParaRPr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763245256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Standar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911424" y="323944"/>
            <a:ext cx="9984000" cy="512768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spcBef>
                <a:spcPts val="0"/>
              </a:spcBef>
              <a:buFontTx/>
              <a:buNone/>
              <a:defRPr sz="2100" b="1"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de-DE" dirty="0"/>
              <a:t> Click to add title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quarter" idx="12" hasCustomPrompt="1"/>
          </p:nvPr>
        </p:nvSpPr>
        <p:spPr>
          <a:xfrm>
            <a:off x="911424" y="836712"/>
            <a:ext cx="9984000" cy="374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Bef>
                <a:spcPts val="0"/>
              </a:spcBef>
              <a:buFontTx/>
              <a:buNone/>
              <a:defRPr sz="1350" b="1">
                <a:solidFill>
                  <a:srgbClr val="0070C0"/>
                </a:solidFill>
              </a:defRPr>
            </a:lvl1pPr>
          </a:lstStyle>
          <a:p>
            <a:pPr lvl="0"/>
            <a:r>
              <a:rPr lang="de-DE" dirty="0"/>
              <a:t>  Click to add subtitle</a:t>
            </a:r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13"/>
          </p:nvPr>
        </p:nvSpPr>
        <p:spPr>
          <a:xfrm>
            <a:off x="911425" y="1412776"/>
            <a:ext cx="10369153" cy="3960000"/>
          </a:xfrm>
          <a:prstGeom prst="rect">
            <a:avLst/>
          </a:prstGeom>
        </p:spPr>
        <p:txBody>
          <a:bodyPr lIns="0" tIns="0" rIns="0" bIns="0" spcCol="432000"/>
          <a:lstStyle>
            <a:lvl1pPr marL="162000" indent="-162000">
              <a:spcBef>
                <a:spcPts val="0"/>
              </a:spcBef>
              <a:defRPr sz="1350"/>
            </a:lvl1pPr>
            <a:lvl2pPr marL="324000" indent="-162000">
              <a:spcBef>
                <a:spcPts val="0"/>
              </a:spcBef>
              <a:defRPr sz="1350"/>
            </a:lvl2pPr>
            <a:lvl3pPr marL="486000" indent="-162000">
              <a:spcBef>
                <a:spcPts val="0"/>
              </a:spcBef>
              <a:buFont typeface="Wingdings" panose="05000000000000000000" pitchFamily="2" charset="2"/>
              <a:buChar char="§"/>
              <a:defRPr sz="1350"/>
            </a:lvl3pPr>
            <a:lvl4pPr marL="648000" indent="-162000">
              <a:spcBef>
                <a:spcPts val="0"/>
              </a:spcBef>
              <a:buFont typeface="Arial" panose="020B0604020202020204" pitchFamily="34" charset="0"/>
              <a:buChar char="•"/>
              <a:defRPr sz="1350"/>
            </a:lvl4pPr>
            <a:lvl5pPr marL="810000" indent="-171450">
              <a:spcBef>
                <a:spcPts val="0"/>
              </a:spcBef>
              <a:buFont typeface="Calibri" panose="020F0502020204030204" pitchFamily="34" charset="0"/>
              <a:buChar char="─"/>
              <a:defRPr sz="1350"/>
            </a:lvl5pPr>
            <a:lvl6pPr marL="972000" indent="-171450">
              <a:spcBef>
                <a:spcPts val="0"/>
              </a:spcBef>
              <a:buFont typeface="Calibri" panose="020F0502020204030204" pitchFamily="34" charset="0"/>
              <a:buChar char="─"/>
              <a:defRPr sz="1350"/>
            </a:lvl6pPr>
            <a:lvl7pPr marL="1134000" indent="-162000">
              <a:spcBef>
                <a:spcPts val="0"/>
              </a:spcBef>
              <a:buFont typeface="Calibri" panose="020F0502020204030204" pitchFamily="34" charset="0"/>
              <a:buChar char="─"/>
              <a:defRPr sz="1350"/>
            </a:lvl7pPr>
            <a:lvl8pPr marL="1296000" indent="-162000">
              <a:spcBef>
                <a:spcPts val="0"/>
              </a:spcBef>
              <a:buFont typeface="Calibri" panose="020F0502020204030204" pitchFamily="34" charset="0"/>
              <a:buChar char="─"/>
              <a:defRPr sz="1350"/>
            </a:lvl8pPr>
            <a:lvl9pPr marL="1458000" indent="-162000">
              <a:spcBef>
                <a:spcPts val="0"/>
              </a:spcBef>
              <a:buFont typeface="Calibri" panose="020F0502020204030204" pitchFamily="34" charset="0"/>
              <a:buChar char="─"/>
              <a:defRPr sz="135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9AC69BC7-2C4A-41A7-8022-D78350F4F2F9}" type="slidenum">
              <a:rPr smtClean="0"/>
              <a:pPr/>
              <a:t>‹#›</a:t>
            </a:fld>
            <a:endParaRPr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fld id="{54C5A4F0-198D-46E1-9C60-7D8045EC968A}" type="datetimeFigureOut">
              <a:rPr lang="en-US" smtClean="0"/>
              <a:pPr/>
              <a:t>7/11/2018</a:t>
            </a:fld>
            <a:endParaRPr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050345133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9"/>
          <p:cNvSpPr/>
          <p:nvPr userDrawn="1">
            <p:custDataLst>
              <p:tags r:id="rId1"/>
            </p:custDataLst>
          </p:nvPr>
        </p:nvSpPr>
        <p:spPr bwMode="auto">
          <a:xfrm>
            <a:off x="2" y="3"/>
            <a:ext cx="12192001" cy="6858001"/>
          </a:xfrm>
          <a:custGeom>
            <a:avLst/>
            <a:gdLst/>
            <a:ahLst/>
            <a:cxnLst/>
            <a:rect l="0" t="0" r="0" b="0"/>
            <a:pathLst>
              <a:path w="9144001" h="6858001">
                <a:moveTo>
                  <a:pt x="0" y="0"/>
                </a:moveTo>
                <a:lnTo>
                  <a:pt x="9144000" y="0"/>
                </a:lnTo>
                <a:lnTo>
                  <a:pt x="9144000" y="6858000"/>
                </a:lnTo>
                <a:lnTo>
                  <a:pt x="9144000" y="6858000"/>
                </a:lnTo>
                <a:lnTo>
                  <a:pt x="0" y="6858000"/>
                </a:lnTo>
                <a:close/>
              </a:path>
            </a:pathLst>
          </a:custGeom>
          <a:gradFill flip="none" rotWithShape="1">
            <a:gsLst>
              <a:gs pos="0">
                <a:srgbClr val="003478"/>
              </a:gs>
              <a:gs pos="100000">
                <a:srgbClr val="0089C4"/>
              </a:gs>
            </a:gsLst>
            <a:lin ang="2100000" scaled="1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sz="1500">
              <a:solidFill>
                <a:srgbClr val="000000"/>
              </a:solidFill>
              <a:latin typeface="Arial" charset="0"/>
            </a:endParaRPr>
          </a:p>
        </p:txBody>
      </p:sp>
      <p:pic>
        <p:nvPicPr>
          <p:cNvPr id="5" name="Picture 4"/>
          <p:cNvPicPr>
            <a:picLocks/>
          </p:cNvPicPr>
          <p:nvPr userDrawn="1">
            <p:custDataLst>
              <p:tags r:id="rId2"/>
            </p:custDataLst>
          </p:nvPr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67284" y="2628014"/>
            <a:ext cx="1657435" cy="1601991"/>
          </a:xfrm>
          <a:prstGeom prst="rect">
            <a:avLst/>
          </a:prstGeom>
          <a:ln w="0">
            <a:noFill/>
          </a:ln>
          <a:effectLst/>
          <a:extLst>
            <a:ext uri="{91240B29-F687-4F45-9708-019B960494DF}">
              <a14:hiddenLine xmlns:a14="http://schemas.microsoft.com/office/drawing/2010/main" w="0">
                <a:solidFill>
                  <a:schemeClr val="tx1"/>
                </a:solidFill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7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4716000"/>
            <a:ext cx="12192000" cy="66600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spcBef>
                <a:spcPts val="0"/>
              </a:spcBef>
              <a:buFontTx/>
              <a:buNone/>
              <a:defRPr sz="3600"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Thank you</a:t>
            </a:r>
          </a:p>
        </p:txBody>
      </p:sp>
    </p:spTree>
    <p:extLst>
      <p:ext uri="{BB962C8B-B14F-4D97-AF65-F5344CB8AC3E}">
        <p14:creationId xmlns:p14="http://schemas.microsoft.com/office/powerpoint/2010/main" val="4016627820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woColTx" preserve="1">
  <p:cSld name="Titel und zweispaltig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sz="half" idx="1"/>
          </p:nvPr>
        </p:nvSpPr>
        <p:spPr>
          <a:xfrm>
            <a:off x="1104901" y="2124076"/>
            <a:ext cx="4889500" cy="3959225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6197601" y="2124076"/>
            <a:ext cx="4889500" cy="3959225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Fußzeilenplatzhalter 1" hidden="1"/>
          <p:cNvSpPr>
            <a:spLocks noGrp="1"/>
          </p:cNvSpPr>
          <p:nvPr>
            <p:ph type="ftr" sz="quarter" idx="10"/>
            <p:custDataLst>
              <p:tags r:id="rId1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Datumsplatzhalter 2" hidden="1"/>
          <p:cNvSpPr>
            <a:spLocks noGrp="1"/>
          </p:cNvSpPr>
          <p:nvPr>
            <p:ph type="dt" sz="half" idx="11"/>
            <p:custDataLst>
              <p:tags r:id="rId2"/>
            </p:custDataLst>
          </p:nvPr>
        </p:nvSpPr>
        <p:spPr>
          <a:xfrm>
            <a:off x="2116667" y="6502400"/>
            <a:ext cx="5249333" cy="1397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CBD8A177-C234-4D2F-8D55-67A7ACDD207A}" type="datetimeFigureOut">
              <a:rPr lang="en-US" smtClean="0"/>
              <a:pPr/>
              <a:t>7/11/2018</a:t>
            </a:fld>
            <a:endParaRPr/>
          </a:p>
        </p:txBody>
      </p:sp>
      <p:sp>
        <p:nvSpPr>
          <p:cNvPr id="7" name="Foliennummernplatzhalter 3" hidden="1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EC5BDF2A-B654-4AAF-B5AC-9959322424C9}" type="slidenum">
              <a:rPr smtClean="0"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558688502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el und vier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sz="quarter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sz="quarter" idx="1" hasCustomPrompt="1"/>
          </p:nvPr>
        </p:nvSpPr>
        <p:spPr>
          <a:xfrm>
            <a:off x="1104901" y="2124076"/>
            <a:ext cx="4889500" cy="1903413"/>
          </a:xfrm>
        </p:spPr>
        <p:txBody>
          <a:bodyPr/>
          <a:lstStyle>
            <a:lvl1pPr marL="0" indent="0">
              <a:buNone/>
              <a:defRPr sz="1600" baseline="0"/>
            </a:lvl1pPr>
            <a:lvl2pPr marL="180000" indent="0">
              <a:buNone/>
              <a:defRPr sz="1600"/>
            </a:lvl2pPr>
            <a:lvl3pPr marL="360000" indent="0">
              <a:buNone/>
              <a:defRPr sz="1600"/>
            </a:lvl3pPr>
            <a:lvl4pPr marL="540000" indent="0">
              <a:buNone/>
              <a:defRPr sz="1600"/>
            </a:lvl4pPr>
            <a:lvl5pPr marL="720000" indent="0">
              <a:buNone/>
              <a:defRPr sz="1600"/>
            </a:lvl5pPr>
          </a:lstStyle>
          <a:p>
            <a:pPr lvl="0"/>
            <a:r>
              <a:rPr lang="en-US" dirty="0"/>
              <a:t>Choose icon to add image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quarter" idx="2" hasCustomPrompt="1"/>
          </p:nvPr>
        </p:nvSpPr>
        <p:spPr>
          <a:xfrm>
            <a:off x="6197601" y="2124076"/>
            <a:ext cx="4889500" cy="1903413"/>
          </a:xfrm>
        </p:spPr>
        <p:txBody>
          <a:bodyPr/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  <a:buFont typeface="Calibri" pitchFamily="34" charset="0"/>
              <a:buNone/>
              <a:tabLst/>
              <a:defRPr sz="1600" baseline="0"/>
            </a:lvl1pPr>
            <a:lvl2pPr marL="180000" indent="0">
              <a:buNone/>
              <a:defRPr sz="1600"/>
            </a:lvl2pPr>
            <a:lvl3pPr marL="360000" indent="0">
              <a:buNone/>
              <a:defRPr sz="1600"/>
            </a:lvl3pPr>
            <a:lvl4pPr marL="540000" indent="0">
              <a:buNone/>
              <a:defRPr sz="1600"/>
            </a:lvl4pPr>
            <a:lvl5pPr marL="720000" indent="0">
              <a:buNone/>
              <a:defRPr sz="1600"/>
            </a:lvl5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  <a:buFont typeface="Calibri" pitchFamily="34" charset="0"/>
              <a:buNone/>
              <a:tabLst/>
              <a:defRPr/>
            </a:pPr>
            <a:r>
              <a:rPr lang="en-US" dirty="0"/>
              <a:t>Choose icon to add image</a:t>
            </a:r>
          </a:p>
          <a:p>
            <a:pPr lvl="0"/>
            <a:endParaRPr lang="en-US" dirty="0"/>
          </a:p>
        </p:txBody>
      </p:sp>
      <p:sp>
        <p:nvSpPr>
          <p:cNvPr id="5" name="Inhaltsplatzhalter 4"/>
          <p:cNvSpPr>
            <a:spLocks noGrp="1"/>
          </p:cNvSpPr>
          <p:nvPr>
            <p:ph sz="quarter" idx="3"/>
          </p:nvPr>
        </p:nvSpPr>
        <p:spPr>
          <a:xfrm>
            <a:off x="1104901" y="4179888"/>
            <a:ext cx="4889500" cy="1903412"/>
          </a:xfrm>
        </p:spPr>
        <p:txBody>
          <a:bodyPr/>
          <a:lstStyle>
            <a:lvl1pPr marL="180000" indent="-180000">
              <a:defRPr sz="1600"/>
            </a:lvl1pPr>
            <a:lvl2pPr marL="360000" indent="-180000">
              <a:defRPr sz="1600"/>
            </a:lvl2pPr>
            <a:lvl3pPr marL="540000" indent="-180000">
              <a:defRPr sz="1600"/>
            </a:lvl3pPr>
            <a:lvl4pPr marL="720000" indent="-180000">
              <a:defRPr sz="1600"/>
            </a:lvl4pPr>
            <a:lvl5pPr marL="900000" indent="-180000"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6197601" y="4179888"/>
            <a:ext cx="4889500" cy="1903412"/>
          </a:xfrm>
        </p:spPr>
        <p:txBody>
          <a:bodyPr/>
          <a:lstStyle>
            <a:lvl1pPr marL="180000" indent="-180000">
              <a:defRPr sz="1600"/>
            </a:lvl1pPr>
            <a:lvl2pPr marL="360000" indent="-180000">
              <a:defRPr sz="1600"/>
            </a:lvl2pPr>
            <a:lvl3pPr marL="540000" indent="-180000">
              <a:defRPr sz="1600"/>
            </a:lvl3pPr>
            <a:lvl4pPr marL="720000" indent="-180000">
              <a:defRPr sz="1600"/>
            </a:lvl4pPr>
            <a:lvl5pPr marL="900000" indent="-180000"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Fußzeilenplatzhalter 1" hidden="1"/>
          <p:cNvSpPr>
            <a:spLocks noGrp="1"/>
          </p:cNvSpPr>
          <p:nvPr>
            <p:ph type="ftr" sz="quarter" idx="10"/>
            <p:custDataLst>
              <p:tags r:id="rId1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8" name="Datumsplatzhalter 2" hidden="1"/>
          <p:cNvSpPr>
            <a:spLocks noGrp="1"/>
          </p:cNvSpPr>
          <p:nvPr>
            <p:ph type="dt" sz="half" idx="11"/>
            <p:custDataLst>
              <p:tags r:id="rId2"/>
            </p:custDataLst>
          </p:nvPr>
        </p:nvSpPr>
        <p:spPr>
          <a:xfrm>
            <a:off x="2116667" y="6502400"/>
            <a:ext cx="5249333" cy="1397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CBD8A177-C234-4D2F-8D55-67A7ACDD207A}" type="datetimeFigureOut">
              <a:rPr lang="en-US" smtClean="0"/>
              <a:pPr/>
              <a:t>7/11/2018</a:t>
            </a:fld>
            <a:endParaRPr/>
          </a:p>
        </p:txBody>
      </p:sp>
      <p:sp>
        <p:nvSpPr>
          <p:cNvPr id="9" name="Foliennummernplatzhalter 3" hidden="1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EC5BDF2A-B654-4AAF-B5AC-9959322424C9}" type="slidenum">
              <a:rPr smtClean="0"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366957652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el, Text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sz="half" idx="1"/>
          </p:nvPr>
        </p:nvSpPr>
        <p:spPr>
          <a:xfrm>
            <a:off x="1104901" y="2124076"/>
            <a:ext cx="4889500" cy="3959225"/>
          </a:xfrm>
        </p:spPr>
        <p:txBody>
          <a:bodyPr/>
          <a:lstStyle>
            <a:lvl1pPr marL="180000" indent="-180000">
              <a:defRPr sz="1600"/>
            </a:lvl1pPr>
            <a:lvl2pPr marL="360000" indent="-180000">
              <a:defRPr sz="1600"/>
            </a:lvl2pPr>
            <a:lvl3pPr marL="540000" indent="-180000">
              <a:defRPr sz="1600"/>
            </a:lvl3pPr>
            <a:lvl4pPr marL="720000" indent="-180000">
              <a:defRPr sz="1600"/>
            </a:lvl4pPr>
            <a:lvl5pPr marL="900000" indent="-180000"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Inhaltsplatzhalter 3"/>
          <p:cNvSpPr>
            <a:spLocks noGrp="1"/>
          </p:cNvSpPr>
          <p:nvPr>
            <p:ph sz="half" idx="2" hasCustomPrompt="1"/>
          </p:nvPr>
        </p:nvSpPr>
        <p:spPr>
          <a:xfrm>
            <a:off x="6197601" y="2124076"/>
            <a:ext cx="4889500" cy="3959225"/>
          </a:xfrm>
        </p:spPr>
        <p:txBody>
          <a:bodyPr/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  <a:buFont typeface="Calibri" pitchFamily="34" charset="0"/>
              <a:buNone/>
              <a:tabLst/>
              <a:defRPr sz="1600" baseline="0"/>
            </a:lvl1pPr>
            <a:lvl2pPr marL="180000" indent="0">
              <a:buNone/>
              <a:defRPr sz="1600"/>
            </a:lvl2pPr>
            <a:lvl3pPr marL="360000" indent="0">
              <a:buNone/>
              <a:defRPr sz="1600"/>
            </a:lvl3pPr>
            <a:lvl4pPr marL="540000" indent="0">
              <a:buNone/>
              <a:defRPr sz="1600"/>
            </a:lvl4pPr>
            <a:lvl5pPr marL="720000" indent="0">
              <a:buNone/>
              <a:defRPr sz="1600"/>
            </a:lvl5pPr>
          </a:lstStyle>
          <a:p>
            <a:pPr lvl="0"/>
            <a:r>
              <a:rPr lang="en-US" dirty="0"/>
              <a:t>Choose icon to add image</a:t>
            </a:r>
          </a:p>
        </p:txBody>
      </p:sp>
      <p:sp>
        <p:nvSpPr>
          <p:cNvPr id="5" name="Fußzeilenplatzhalter 1" hidden="1"/>
          <p:cNvSpPr>
            <a:spLocks noGrp="1"/>
          </p:cNvSpPr>
          <p:nvPr>
            <p:ph type="ftr" sz="quarter" idx="10"/>
            <p:custDataLst>
              <p:tags r:id="rId1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Datumsplatzhalter 2" hidden="1"/>
          <p:cNvSpPr>
            <a:spLocks noGrp="1"/>
          </p:cNvSpPr>
          <p:nvPr>
            <p:ph type="dt" sz="half" idx="11"/>
            <p:custDataLst>
              <p:tags r:id="rId2"/>
            </p:custDataLst>
          </p:nvPr>
        </p:nvSpPr>
        <p:spPr>
          <a:xfrm>
            <a:off x="2116667" y="6502400"/>
            <a:ext cx="5249333" cy="1397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CBD8A177-C234-4D2F-8D55-67A7ACDD207A}" type="datetimeFigureOut">
              <a:rPr lang="en-US" smtClean="0"/>
              <a:pPr/>
              <a:t>7/11/2018</a:t>
            </a:fld>
            <a:endParaRPr/>
          </a:p>
        </p:txBody>
      </p:sp>
      <p:sp>
        <p:nvSpPr>
          <p:cNvPr id="7" name="Foliennummernplatzhalter 3" hidden="1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EC5BDF2A-B654-4AAF-B5AC-9959322424C9}" type="slidenum">
              <a:rPr smtClean="0"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768356916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 preserve="1">
  <p:cSld name="Title, Conten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1104901" y="2124076"/>
            <a:ext cx="4889500" cy="3959225"/>
          </a:xfrm>
        </p:spPr>
        <p:txBody>
          <a:bodyPr/>
          <a:lstStyle>
            <a:lvl1pPr marL="0" indent="0">
              <a:buNone/>
              <a:defRPr/>
            </a:lvl1pPr>
            <a:lvl2pPr marL="215900" indent="0">
              <a:buNone/>
              <a:defRPr/>
            </a:lvl2pPr>
            <a:lvl3pPr marL="431800" indent="0">
              <a:buNone/>
              <a:defRPr/>
            </a:lvl3pPr>
            <a:lvl4pPr marL="647700" indent="0">
              <a:buNone/>
              <a:defRPr/>
            </a:lvl4pPr>
            <a:lvl5pPr marL="863600" indent="0">
              <a:buNone/>
              <a:defRPr/>
            </a:lvl5pPr>
          </a:lstStyle>
          <a:p>
            <a:pPr lvl="0"/>
            <a:r>
              <a:rPr lang="en-US"/>
              <a:t>Choose icon to add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197601" y="2124076"/>
            <a:ext cx="4889500" cy="39592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903013061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>
          <a:xfrm>
            <a:off x="1104003" y="2052003"/>
            <a:ext cx="9983995" cy="1619999"/>
          </a:xfrm>
          <a:ln w="0"/>
          <a:effectLst/>
          <a:extLst>
            <a:ext uri="{53640926-AAD7-44D8-BBD7-CCE9431645EC}">
              <a14:shadowObscured xmlns:a14="http://schemas.microsoft.com/office/drawing/2010/main"/>
            </a:ext>
          </a:extLst>
        </p:spPr>
        <p:txBody>
          <a:bodyPr wrap="square" lIns="0" tIns="0" rIns="0" bIns="0" anchor="t"/>
          <a:lstStyle>
            <a:lvl1pPr algn="l" rtl="0" eaLnBrk="1" fontAlgn="base" hangingPunct="1">
              <a:spcBef>
                <a:spcPts val="0"/>
              </a:spcBef>
              <a:spcAft>
                <a:spcPts val="0"/>
              </a:spcAft>
              <a:buFontTx/>
              <a:buNone/>
              <a:defRPr sz="480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 hidden="1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1100667" y="6350000"/>
            <a:ext cx="1016000" cy="139700"/>
          </a:xfrm>
          <a:ln w="0"/>
          <a:effectLst/>
          <a:extLst>
            <a:ext uri="{53640926-AAD7-44D8-BBD7-CCE9431645EC}">
              <a14:shadowObscured xmlns:a14="http://schemas.microsoft.com/office/drawing/2010/main"/>
            </a:ext>
          </a:extLst>
        </p:spPr>
        <p:txBody>
          <a:bodyPr wrap="square" lIns="0" tIns="0" rIns="0" bIns="0"/>
          <a:lstStyle>
            <a:lvl1pPr marL="0" indent="0" algn="l" rtl="0" eaLnBrk="1" fontAlgn="base" hangingPunct="1">
              <a:spcBef>
                <a:spcPct val="0"/>
              </a:spcBef>
              <a:spcAft>
                <a:spcPct val="0"/>
              </a:spcAft>
              <a:buClrTx/>
              <a:buSzPct val="100000"/>
              <a:buFontTx/>
              <a:buNone/>
              <a:defRPr sz="1800" b="0" i="0" u="none">
                <a:solidFill>
                  <a:srgbClr val="FFFFFF"/>
                </a:solidFill>
                <a:latin typeface="Calibri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Footer Placeholder 3" hidden="1"/>
          <p:cNvSpPr>
            <a:spLocks noGrp="1"/>
          </p:cNvSpPr>
          <p:nvPr>
            <p:ph type="ftr" sz="quarter" idx="10"/>
            <p:custDataLst>
              <p:tags r:id="rId3"/>
            </p:custDataLst>
          </p:nvPr>
        </p:nvSpPr>
        <p:spPr>
          <a:xfrm>
            <a:off x="1100667" y="6502400"/>
            <a:ext cx="1016000" cy="139700"/>
          </a:xfrm>
          <a:ln w="0"/>
          <a:effectLst/>
          <a:extLst>
            <a:ext uri="{53640926-AAD7-44D8-BBD7-CCE9431645EC}">
              <a14:shadowObscured xmlns:a14="http://schemas.microsoft.com/office/drawing/2010/main"/>
            </a:ext>
          </a:extLst>
        </p:spPr>
        <p:txBody>
          <a:bodyPr wrap="square" lIns="0" tIns="0" rIns="0" bIns="0" anchor="b"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/>
          </a:p>
        </p:txBody>
      </p:sp>
      <p:sp>
        <p:nvSpPr>
          <p:cNvPr id="6" name="Slide Number Placeholder 5" hidden="1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279400" y="6464300"/>
            <a:ext cx="677333" cy="184150"/>
          </a:xfrm>
          <a:ln w="0"/>
          <a:effectLst/>
          <a:extLst>
            <a:ext uri="{53640926-AAD7-44D8-BBD7-CCE9431645EC}">
              <a14:shadowObscured xmlns:a14="http://schemas.microsoft.com/office/drawing/2010/main"/>
            </a:ext>
          </a:extLst>
        </p:spPr>
        <p:txBody>
          <a:bodyPr wrap="square" lIns="0" tIns="0" rIns="0" bIns="0"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EC5BDF2A-B654-4AAF-B5AC-9959322424C9}" type="slidenum">
              <a:rPr smtClean="0"/>
              <a:pPr/>
              <a:t>‹#›</a:t>
            </a:fld>
            <a:endParaRPr/>
          </a:p>
        </p:txBody>
      </p:sp>
      <p:sp>
        <p:nvSpPr>
          <p:cNvPr id="7" name="Date Placeholder 6" hidden="1"/>
          <p:cNvSpPr>
            <a:spLocks noGrp="1"/>
          </p:cNvSpPr>
          <p:nvPr>
            <p:ph type="dt" sz="half" idx="13"/>
            <p:custDataLst>
              <p:tags r:id="rId5"/>
            </p:custDataLst>
          </p:nvPr>
        </p:nvSpPr>
        <p:spPr>
          <a:xfrm>
            <a:off x="2116667" y="6502400"/>
            <a:ext cx="5249333" cy="139700"/>
          </a:xfrm>
          <a:prstGeom prst="rect">
            <a:avLst/>
          </a:prstGeom>
          <a:ln w="0"/>
          <a:effectLst/>
          <a:extLst>
            <a:ext uri="{53640926-AAD7-44D8-BBD7-CCE9431645EC}">
              <a14:shadowObscured xmlns:a14="http://schemas.microsoft.com/office/drawing/2010/main"/>
            </a:ext>
          </a:extLst>
        </p:spPr>
        <p:txBody>
          <a:bodyPr wrap="square" lIns="0" tIns="0" rIns="0" bIns="0"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863399140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C5BDF2A-B654-4AAF-B5AC-9959322424C9}" type="slidenum">
              <a:rPr smtClean="0"/>
              <a:pPr/>
              <a:t>‹#›</a:t>
            </a:fld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quarter" idx="1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BA3E6812-98D8-4F0A-904D-731F9DBDA91D}" type="datetimeFigureOut">
              <a:rPr lang="en-US" smtClean="0"/>
              <a:pPr/>
              <a:t>7/11/2018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855671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Footer (Insert &gt; Header &amp; Footer to edit)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32B354EE-31EA-4FC2-9496-7B620218323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EE9D7C87-D037-4797-9A6A-B999C6F026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0878" y="1521184"/>
            <a:ext cx="11368018" cy="3815631"/>
          </a:xfrm>
        </p:spPr>
        <p:txBody>
          <a:bodyPr anchor="ctr"/>
          <a:lstStyle>
            <a:lvl1pPr algn="ctr">
              <a:defRPr sz="68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96116879"/>
      </p:ext>
    </p:extLst>
  </p:cSld>
  <p:clrMapOvr>
    <a:masterClrMapping/>
  </p:clrMapOvr>
  <p:transition>
    <p:fade/>
  </p:transition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Standar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1007435" y="323944"/>
            <a:ext cx="9984000" cy="512768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spcBef>
                <a:spcPts val="0"/>
              </a:spcBef>
              <a:buFontTx/>
              <a:buNone/>
              <a:defRPr sz="2800" b="1"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de-DE" dirty="0"/>
              <a:t> Click to add title</a:t>
            </a:r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13"/>
          </p:nvPr>
        </p:nvSpPr>
        <p:spPr>
          <a:xfrm>
            <a:off x="911424" y="1412776"/>
            <a:ext cx="10369153" cy="3960000"/>
          </a:xfrm>
          <a:prstGeom prst="rect">
            <a:avLst/>
          </a:prstGeom>
        </p:spPr>
        <p:txBody>
          <a:bodyPr lIns="0" tIns="0" rIns="0" bIns="0" spcCol="432000"/>
          <a:lstStyle>
            <a:lvl1pPr marL="216000" indent="-216000">
              <a:spcBef>
                <a:spcPts val="0"/>
              </a:spcBef>
              <a:defRPr sz="1800"/>
            </a:lvl1pPr>
            <a:lvl2pPr marL="432000" indent="-216000">
              <a:spcBef>
                <a:spcPts val="0"/>
              </a:spcBef>
              <a:defRPr sz="1800"/>
            </a:lvl2pPr>
            <a:lvl3pPr marL="648000" indent="-216000">
              <a:spcBef>
                <a:spcPts val="0"/>
              </a:spcBef>
              <a:buFont typeface="Wingdings" panose="05000000000000000000" pitchFamily="2" charset="2"/>
              <a:buChar char="§"/>
              <a:defRPr sz="1800"/>
            </a:lvl3pPr>
            <a:lvl4pPr marL="864000" indent="-216000">
              <a:spcBef>
                <a:spcPts val="0"/>
              </a:spcBef>
              <a:buFont typeface="Arial" panose="020B0604020202020204" pitchFamily="34" charset="0"/>
              <a:buChar char="•"/>
              <a:defRPr sz="1800"/>
            </a:lvl4pPr>
            <a:lvl5pPr marL="1080000" indent="-228600">
              <a:spcBef>
                <a:spcPts val="0"/>
              </a:spcBef>
              <a:buFont typeface="Calibri" panose="020F0502020204030204" pitchFamily="34" charset="0"/>
              <a:buChar char="─"/>
              <a:defRPr sz="1800"/>
            </a:lvl5pPr>
            <a:lvl6pPr marL="1296000" indent="-228600">
              <a:spcBef>
                <a:spcPts val="0"/>
              </a:spcBef>
              <a:buFont typeface="Calibri" panose="020F0502020204030204" pitchFamily="34" charset="0"/>
              <a:buChar char="─"/>
              <a:defRPr sz="1800"/>
            </a:lvl6pPr>
            <a:lvl7pPr marL="1512000" indent="-216000">
              <a:spcBef>
                <a:spcPts val="0"/>
              </a:spcBef>
              <a:buFont typeface="Calibri" panose="020F0502020204030204" pitchFamily="34" charset="0"/>
              <a:buChar char="─"/>
              <a:defRPr sz="1800"/>
            </a:lvl7pPr>
            <a:lvl8pPr marL="1728000" indent="-216000">
              <a:spcBef>
                <a:spcPts val="0"/>
              </a:spcBef>
              <a:buFont typeface="Calibri" panose="020F0502020204030204" pitchFamily="34" charset="0"/>
              <a:buChar char="─"/>
              <a:defRPr sz="1800"/>
            </a:lvl8pPr>
            <a:lvl9pPr marL="1944000" indent="-216000">
              <a:spcBef>
                <a:spcPts val="0"/>
              </a:spcBef>
              <a:buFont typeface="Calibri" panose="020F0502020204030204" pitchFamily="34" charset="0"/>
              <a:buChar char="─"/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046991549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Standar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1104000" y="828000"/>
            <a:ext cx="9984000" cy="512768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spcBef>
                <a:spcPts val="0"/>
              </a:spcBef>
              <a:buFontTx/>
              <a:buNone/>
              <a:defRPr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de-DE" dirty="0"/>
              <a:t>Click to add title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quarter" idx="12" hasCustomPrompt="1"/>
          </p:nvPr>
        </p:nvSpPr>
        <p:spPr>
          <a:xfrm>
            <a:off x="1104000" y="1368000"/>
            <a:ext cx="9984000" cy="374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Bef>
                <a:spcPts val="0"/>
              </a:spcBef>
              <a:buFontTx/>
              <a:buNone/>
              <a:defRPr sz="2200"/>
            </a:lvl1pPr>
          </a:lstStyle>
          <a:p>
            <a:pPr lvl="0"/>
            <a:r>
              <a:rPr lang="de-DE" dirty="0"/>
              <a:t>Click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add</a:t>
            </a:r>
            <a:r>
              <a:rPr lang="de-DE" dirty="0"/>
              <a:t> </a:t>
            </a:r>
            <a:r>
              <a:rPr lang="de-DE" dirty="0" err="1"/>
              <a:t>subtitle</a:t>
            </a:r>
            <a:endParaRPr lang="de-DE" dirty="0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13"/>
          </p:nvPr>
        </p:nvSpPr>
        <p:spPr>
          <a:xfrm>
            <a:off x="1104897" y="2124000"/>
            <a:ext cx="9984000" cy="3960000"/>
          </a:xfrm>
          <a:prstGeom prst="rect">
            <a:avLst/>
          </a:prstGeom>
        </p:spPr>
        <p:txBody>
          <a:bodyPr lIns="0" tIns="0" rIns="0" bIns="0" spcCol="432000"/>
          <a:lstStyle>
            <a:lvl1pPr marL="216000" indent="-216000">
              <a:spcBef>
                <a:spcPts val="0"/>
              </a:spcBef>
              <a:defRPr sz="1800"/>
            </a:lvl1pPr>
            <a:lvl2pPr marL="432000" indent="-216000">
              <a:spcBef>
                <a:spcPts val="0"/>
              </a:spcBef>
              <a:defRPr sz="1800"/>
            </a:lvl2pPr>
            <a:lvl3pPr marL="648000" indent="-216000">
              <a:spcBef>
                <a:spcPts val="0"/>
              </a:spcBef>
              <a:buFont typeface="Wingdings" panose="05000000000000000000" pitchFamily="2" charset="2"/>
              <a:buChar char="§"/>
              <a:defRPr sz="1800"/>
            </a:lvl3pPr>
            <a:lvl4pPr marL="864000" indent="-216000">
              <a:spcBef>
                <a:spcPts val="0"/>
              </a:spcBef>
              <a:buFont typeface="Arial" panose="020B0604020202020204" pitchFamily="34" charset="0"/>
              <a:buChar char="•"/>
              <a:defRPr sz="1800"/>
            </a:lvl4pPr>
            <a:lvl5pPr marL="1080000" indent="-228600">
              <a:spcBef>
                <a:spcPts val="0"/>
              </a:spcBef>
              <a:buFont typeface="Calibri" panose="020F0502020204030204" pitchFamily="34" charset="0"/>
              <a:buChar char="─"/>
              <a:defRPr sz="1800"/>
            </a:lvl5pPr>
            <a:lvl6pPr marL="1296000" indent="-228600">
              <a:spcBef>
                <a:spcPts val="0"/>
              </a:spcBef>
              <a:buFont typeface="Calibri" panose="020F0502020204030204" pitchFamily="34" charset="0"/>
              <a:buChar char="─"/>
              <a:defRPr sz="1800"/>
            </a:lvl6pPr>
            <a:lvl7pPr marL="1512000" indent="-216000">
              <a:spcBef>
                <a:spcPts val="0"/>
              </a:spcBef>
              <a:buFont typeface="Calibri" panose="020F0502020204030204" pitchFamily="34" charset="0"/>
              <a:buChar char="─"/>
              <a:defRPr sz="1800"/>
            </a:lvl7pPr>
            <a:lvl8pPr marL="1728000" indent="-216000">
              <a:spcBef>
                <a:spcPts val="0"/>
              </a:spcBef>
              <a:buFont typeface="Calibri" panose="020F0502020204030204" pitchFamily="34" charset="0"/>
              <a:buChar char="─"/>
              <a:defRPr sz="1800"/>
            </a:lvl8pPr>
            <a:lvl9pPr marL="1944000" indent="-216000">
              <a:spcBef>
                <a:spcPts val="0"/>
              </a:spcBef>
              <a:buFont typeface="Calibri" panose="020F0502020204030204" pitchFamily="34" charset="0"/>
              <a:buChar char="─"/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70729594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C5BDF2A-B654-4AAF-B5AC-9959322424C9}" type="slidenum">
              <a:rPr smtClean="0"/>
              <a:pPr/>
              <a:t>‹#›</a:t>
            </a:fld>
            <a:endParaRPr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657780202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Standar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911424" y="323944"/>
            <a:ext cx="9984000" cy="512768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spcBef>
                <a:spcPts val="0"/>
              </a:spcBef>
              <a:buFontTx/>
              <a:buNone/>
              <a:defRPr sz="2800" b="1"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de-DE" dirty="0"/>
              <a:t> Click to add title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quarter" idx="12" hasCustomPrompt="1"/>
          </p:nvPr>
        </p:nvSpPr>
        <p:spPr>
          <a:xfrm>
            <a:off x="911424" y="836712"/>
            <a:ext cx="9984000" cy="374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Bef>
                <a:spcPts val="0"/>
              </a:spcBef>
              <a:buFontTx/>
              <a:buNone/>
              <a:defRPr sz="1800" b="1">
                <a:solidFill>
                  <a:srgbClr val="0070C0"/>
                </a:solidFill>
              </a:defRPr>
            </a:lvl1pPr>
          </a:lstStyle>
          <a:p>
            <a:pPr lvl="0"/>
            <a:r>
              <a:rPr lang="de-DE" dirty="0"/>
              <a:t>  Click to add subtitle</a:t>
            </a:r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13"/>
          </p:nvPr>
        </p:nvSpPr>
        <p:spPr>
          <a:xfrm>
            <a:off x="911424" y="1412776"/>
            <a:ext cx="10369153" cy="3960000"/>
          </a:xfrm>
          <a:prstGeom prst="rect">
            <a:avLst/>
          </a:prstGeom>
        </p:spPr>
        <p:txBody>
          <a:bodyPr lIns="0" tIns="0" rIns="0" bIns="0" spcCol="432000"/>
          <a:lstStyle>
            <a:lvl1pPr marL="216000" indent="-216000">
              <a:spcBef>
                <a:spcPts val="0"/>
              </a:spcBef>
              <a:defRPr sz="1800"/>
            </a:lvl1pPr>
            <a:lvl2pPr marL="432000" indent="-216000">
              <a:spcBef>
                <a:spcPts val="0"/>
              </a:spcBef>
              <a:defRPr sz="1800"/>
            </a:lvl2pPr>
            <a:lvl3pPr marL="648000" indent="-216000">
              <a:spcBef>
                <a:spcPts val="0"/>
              </a:spcBef>
              <a:buFont typeface="Wingdings" panose="05000000000000000000" pitchFamily="2" charset="2"/>
              <a:buChar char="§"/>
              <a:defRPr sz="1800"/>
            </a:lvl3pPr>
            <a:lvl4pPr marL="864000" indent="-216000">
              <a:spcBef>
                <a:spcPts val="0"/>
              </a:spcBef>
              <a:buFont typeface="Arial" panose="020B0604020202020204" pitchFamily="34" charset="0"/>
              <a:buChar char="•"/>
              <a:defRPr sz="1800"/>
            </a:lvl4pPr>
            <a:lvl5pPr marL="1080000" indent="-228600">
              <a:spcBef>
                <a:spcPts val="0"/>
              </a:spcBef>
              <a:buFont typeface="Calibri" panose="020F0502020204030204" pitchFamily="34" charset="0"/>
              <a:buChar char="─"/>
              <a:defRPr sz="1800"/>
            </a:lvl5pPr>
            <a:lvl6pPr marL="1296000" indent="-228600">
              <a:spcBef>
                <a:spcPts val="0"/>
              </a:spcBef>
              <a:buFont typeface="Calibri" panose="020F0502020204030204" pitchFamily="34" charset="0"/>
              <a:buChar char="─"/>
              <a:defRPr sz="1800"/>
            </a:lvl6pPr>
            <a:lvl7pPr marL="1512000" indent="-216000">
              <a:spcBef>
                <a:spcPts val="0"/>
              </a:spcBef>
              <a:buFont typeface="Calibri" panose="020F0502020204030204" pitchFamily="34" charset="0"/>
              <a:buChar char="─"/>
              <a:defRPr sz="1800"/>
            </a:lvl7pPr>
            <a:lvl8pPr marL="1728000" indent="-216000">
              <a:spcBef>
                <a:spcPts val="0"/>
              </a:spcBef>
              <a:buFont typeface="Calibri" panose="020F0502020204030204" pitchFamily="34" charset="0"/>
              <a:buChar char="─"/>
              <a:defRPr sz="1800"/>
            </a:lvl8pPr>
            <a:lvl9pPr marL="1944000" indent="-216000">
              <a:spcBef>
                <a:spcPts val="0"/>
              </a:spcBef>
              <a:buFont typeface="Calibri" panose="020F0502020204030204" pitchFamily="34" charset="0"/>
              <a:buChar char="─"/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9AC69BC7-2C4A-41A7-8022-D78350F4F2F9}" type="slidenum">
              <a:rPr smtClean="0"/>
              <a:pPr/>
              <a:t>‹#›</a:t>
            </a:fld>
            <a:endParaRPr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fld id="{54C5A4F0-198D-46E1-9C60-7D8045EC968A}" type="datetimeFigureOut">
              <a:rPr lang="en-US" smtClean="0"/>
              <a:pPr/>
              <a:t>7/11/2018</a:t>
            </a:fld>
            <a:endParaRPr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988422210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ndar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>
            <a:noAutofit/>
          </a:bodyPr>
          <a:lstStyle/>
          <a:p>
            <a:r>
              <a:rPr lang="en-US" noProof="0" dirty="0"/>
              <a:t>Main title in 28pt – subtitle in 20pt italic blue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2"/>
          </p:nvPr>
        </p:nvSpPr>
        <p:spPr>
          <a:xfrm>
            <a:off x="527053" y="1600201"/>
            <a:ext cx="111379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52484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noProof="0" dirty="0"/>
              <a:t>Main title in 28pt – subtitle in 20pt italic blue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020064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1104899" y="2052000"/>
            <a:ext cx="9984000" cy="1620000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spcBef>
                <a:spcPts val="0"/>
              </a:spcBef>
              <a:buFontTx/>
              <a:buNone/>
              <a:defRPr sz="4800">
                <a:solidFill>
                  <a:schemeClr val="tx1"/>
                </a:solidFill>
              </a:defRPr>
            </a:lvl1pPr>
            <a:lvl2pPr>
              <a:defRPr sz="4800"/>
            </a:lvl2pPr>
            <a:lvl3pPr>
              <a:defRPr sz="4800"/>
            </a:lvl3pPr>
            <a:lvl4pPr>
              <a:defRPr sz="4800"/>
            </a:lvl4pPr>
            <a:lvl5pPr>
              <a:defRPr sz="4800"/>
            </a:lvl5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1"/>
          </p:nvPr>
        </p:nvSpPr>
        <p:spPr>
          <a:xfrm>
            <a:off x="1104900" y="1368000"/>
            <a:ext cx="9984317" cy="404816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Bef>
                <a:spcPts val="0"/>
              </a:spcBef>
              <a:buFontTx/>
              <a:buNone/>
              <a:defRPr sz="20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noProof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4712798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0" y="6324600"/>
            <a:ext cx="4368800" cy="53340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4" name="Rectangle 3"/>
          <p:cNvSpPr/>
          <p:nvPr userDrawn="1"/>
        </p:nvSpPr>
        <p:spPr>
          <a:xfrm>
            <a:off x="7805383" y="6324600"/>
            <a:ext cx="4368800" cy="53340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</p:spTree>
    <p:extLst>
      <p:ext uri="{BB962C8B-B14F-4D97-AF65-F5344CB8AC3E}">
        <p14:creationId xmlns:p14="http://schemas.microsoft.com/office/powerpoint/2010/main" val="15156068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9"/>
          <p:cNvSpPr/>
          <p:nvPr userDrawn="1">
            <p:custDataLst>
              <p:tags r:id="rId1"/>
            </p:custDataLst>
          </p:nvPr>
        </p:nvSpPr>
        <p:spPr bwMode="auto">
          <a:xfrm>
            <a:off x="1" y="1"/>
            <a:ext cx="12192001" cy="6858001"/>
          </a:xfrm>
          <a:custGeom>
            <a:avLst/>
            <a:gdLst/>
            <a:ahLst/>
            <a:cxnLst/>
            <a:rect l="0" t="0" r="0" b="0"/>
            <a:pathLst>
              <a:path w="9144001" h="6858001">
                <a:moveTo>
                  <a:pt x="0" y="0"/>
                </a:moveTo>
                <a:lnTo>
                  <a:pt x="9144000" y="0"/>
                </a:lnTo>
                <a:lnTo>
                  <a:pt x="9144000" y="6858000"/>
                </a:lnTo>
                <a:lnTo>
                  <a:pt x="9144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Arial" charset="0"/>
            </a:endParaRPr>
          </a:p>
        </p:txBody>
      </p:sp>
      <p:pic>
        <p:nvPicPr>
          <p:cNvPr id="4" name="Picture 6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6000" y="2628000"/>
            <a:ext cx="1680229" cy="1602000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6156621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slide dark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 bwMode="white">
          <a:xfrm>
            <a:off x="143339" y="6237312"/>
            <a:ext cx="11713301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10" name="Rechteck 10"/>
          <p:cNvSpPr/>
          <p:nvPr userDrawn="1">
            <p:custDataLst>
              <p:tags r:id="rId1"/>
            </p:custDataLst>
          </p:nvPr>
        </p:nvSpPr>
        <p:spPr bwMode="gray">
          <a:xfrm>
            <a:off x="311574" y="233680"/>
            <a:ext cx="11579791" cy="5636316"/>
          </a:xfrm>
          <a:custGeom>
            <a:avLst/>
            <a:gdLst>
              <a:gd name="connsiteX0" fmla="*/ 0 w 8684821"/>
              <a:gd name="connsiteY0" fmla="*/ 0 h 5636316"/>
              <a:gd name="connsiteX1" fmla="*/ 8684821 w 8684821"/>
              <a:gd name="connsiteY1" fmla="*/ 0 h 5636316"/>
              <a:gd name="connsiteX2" fmla="*/ 8684821 w 8684821"/>
              <a:gd name="connsiteY2" fmla="*/ 5636316 h 5636316"/>
              <a:gd name="connsiteX3" fmla="*/ 0 w 8684821"/>
              <a:gd name="connsiteY3" fmla="*/ 5636316 h 5636316"/>
              <a:gd name="connsiteX4" fmla="*/ 0 w 8684821"/>
              <a:gd name="connsiteY4" fmla="*/ 0 h 5636316"/>
              <a:gd name="connsiteX0" fmla="*/ 8684821 w 8684821"/>
              <a:gd name="connsiteY0" fmla="*/ 0 h 5636316"/>
              <a:gd name="connsiteX1" fmla="*/ 8684821 w 8684821"/>
              <a:gd name="connsiteY1" fmla="*/ 5636316 h 5636316"/>
              <a:gd name="connsiteX2" fmla="*/ 0 w 8684821"/>
              <a:gd name="connsiteY2" fmla="*/ 5636316 h 5636316"/>
              <a:gd name="connsiteX3" fmla="*/ 0 w 8684821"/>
              <a:gd name="connsiteY3" fmla="*/ 0 h 5636316"/>
              <a:gd name="connsiteX0" fmla="*/ 8684821 w 8684821"/>
              <a:gd name="connsiteY0" fmla="*/ 5636316 h 5636316"/>
              <a:gd name="connsiteX1" fmla="*/ 0 w 8684821"/>
              <a:gd name="connsiteY1" fmla="*/ 5636316 h 5636316"/>
              <a:gd name="connsiteX2" fmla="*/ 0 w 8684821"/>
              <a:gd name="connsiteY2" fmla="*/ 0 h 5636316"/>
              <a:gd name="connsiteX0" fmla="*/ 0 w 0"/>
              <a:gd name="connsiteY0" fmla="*/ 5636316 h 5636316"/>
              <a:gd name="connsiteX1" fmla="*/ 0 w 0"/>
              <a:gd name="connsiteY1" fmla="*/ 0 h 5636316"/>
              <a:gd name="connsiteX0" fmla="*/ 0 w 8684821"/>
              <a:gd name="connsiteY0" fmla="*/ 5636316 h 5636316"/>
              <a:gd name="connsiteX1" fmla="*/ 0 w 8684821"/>
              <a:gd name="connsiteY1" fmla="*/ 0 h 5636316"/>
              <a:gd name="connsiteX2" fmla="*/ 8684821 w 8684821"/>
              <a:gd name="connsiteY2" fmla="*/ 0 h 5636316"/>
              <a:gd name="connsiteX0" fmla="*/ 0 w 8684821"/>
              <a:gd name="connsiteY0" fmla="*/ 5636316 h 5636316"/>
              <a:gd name="connsiteX1" fmla="*/ 0 w 8684821"/>
              <a:gd name="connsiteY1" fmla="*/ 0 h 5636316"/>
              <a:gd name="connsiteX2" fmla="*/ 8684821 w 8684821"/>
              <a:gd name="connsiteY2" fmla="*/ 0 h 5636316"/>
              <a:gd name="connsiteX3" fmla="*/ 8684821 w 8684821"/>
              <a:gd name="connsiteY3" fmla="*/ 4412595 h 5636316"/>
              <a:gd name="connsiteX0" fmla="*/ 0 w 8684843"/>
              <a:gd name="connsiteY0" fmla="*/ 5636316 h 5636316"/>
              <a:gd name="connsiteX1" fmla="*/ 0 w 8684843"/>
              <a:gd name="connsiteY1" fmla="*/ 0 h 5636316"/>
              <a:gd name="connsiteX2" fmla="*/ 8684821 w 8684843"/>
              <a:gd name="connsiteY2" fmla="*/ 0 h 5636316"/>
              <a:gd name="connsiteX3" fmla="*/ 8684821 w 8684843"/>
              <a:gd name="connsiteY3" fmla="*/ 4412595 h 5636316"/>
              <a:gd name="connsiteX4" fmla="*/ 7086785 w 8684843"/>
              <a:gd name="connsiteY4" fmla="*/ 5636316 h 5636316"/>
              <a:gd name="connsiteX0" fmla="*/ 0 w 8684843"/>
              <a:gd name="connsiteY0" fmla="*/ 5636316 h 5636316"/>
              <a:gd name="connsiteX1" fmla="*/ 0 w 8684843"/>
              <a:gd name="connsiteY1" fmla="*/ 0 h 5636316"/>
              <a:gd name="connsiteX2" fmla="*/ 8684821 w 8684843"/>
              <a:gd name="connsiteY2" fmla="*/ 0 h 5636316"/>
              <a:gd name="connsiteX3" fmla="*/ 8684821 w 8684843"/>
              <a:gd name="connsiteY3" fmla="*/ 4412595 h 5636316"/>
              <a:gd name="connsiteX4" fmla="*/ 7086785 w 8684843"/>
              <a:gd name="connsiteY4" fmla="*/ 5636316 h 5636316"/>
              <a:gd name="connsiteX5" fmla="*/ 0 w 8684843"/>
              <a:gd name="connsiteY5" fmla="*/ 5636316 h 5636316"/>
              <a:gd name="connsiteX0" fmla="*/ 0 w 8684843"/>
              <a:gd name="connsiteY0" fmla="*/ 5636316 h 5636316"/>
              <a:gd name="connsiteX1" fmla="*/ 0 w 8684843"/>
              <a:gd name="connsiteY1" fmla="*/ 0 h 5636316"/>
              <a:gd name="connsiteX2" fmla="*/ 8684821 w 8684843"/>
              <a:gd name="connsiteY2" fmla="*/ 0 h 5636316"/>
              <a:gd name="connsiteX3" fmla="*/ 8684821 w 8684843"/>
              <a:gd name="connsiteY3" fmla="*/ 4412595 h 5636316"/>
              <a:gd name="connsiteX4" fmla="*/ 7086785 w 8684843"/>
              <a:gd name="connsiteY4" fmla="*/ 5636316 h 5636316"/>
              <a:gd name="connsiteX5" fmla="*/ 0 w 8684843"/>
              <a:gd name="connsiteY5" fmla="*/ 5636316 h 5636316"/>
              <a:gd name="connsiteX6" fmla="*/ 0 w 8684843"/>
              <a:gd name="connsiteY6" fmla="*/ 0 h 56363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684843" h="5636316">
                <a:moveTo>
                  <a:pt x="0" y="5636316"/>
                </a:moveTo>
                <a:lnTo>
                  <a:pt x="0" y="0"/>
                </a:lnTo>
                <a:lnTo>
                  <a:pt x="8684821" y="0"/>
                </a:lnTo>
                <a:lnTo>
                  <a:pt x="8684821" y="4412595"/>
                </a:lnTo>
                <a:cubicBezTo>
                  <a:pt x="8684821" y="4412595"/>
                  <a:pt x="8710016" y="5571530"/>
                  <a:pt x="7086785" y="5636316"/>
                </a:cubicBezTo>
                <a:lnTo>
                  <a:pt x="0" y="5636316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rgbClr val="003478"/>
              </a:gs>
              <a:gs pos="100000">
                <a:srgbClr val="0089C4"/>
              </a:gs>
            </a:gsLst>
            <a:lin ang="2100000" scaled="1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Arial" charset="0"/>
            </a:endParaRPr>
          </a:p>
        </p:txBody>
      </p:sp>
      <p:sp>
        <p:nvSpPr>
          <p:cNvPr id="17" name="Text Placeholder 3"/>
          <p:cNvSpPr>
            <a:spLocks noGrp="1"/>
          </p:cNvSpPr>
          <p:nvPr>
            <p:ph type="body" sz="quarter" idx="10" hasCustomPrompt="1"/>
          </p:nvPr>
        </p:nvSpPr>
        <p:spPr bwMode="white">
          <a:xfrm>
            <a:off x="1104899" y="2052000"/>
            <a:ext cx="9984000" cy="1620000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spcBef>
                <a:spcPts val="0"/>
              </a:spcBef>
              <a:buFontTx/>
              <a:buNone/>
              <a:defRPr sz="4800">
                <a:solidFill>
                  <a:schemeClr val="bg1"/>
                </a:solidFill>
              </a:defRPr>
            </a:lvl1pPr>
            <a:lvl2pPr>
              <a:defRPr sz="4800"/>
            </a:lvl2pPr>
            <a:lvl3pPr>
              <a:defRPr sz="4800"/>
            </a:lvl3pPr>
            <a:lvl4pPr>
              <a:defRPr sz="4800"/>
            </a:lvl4pPr>
            <a:lvl5pPr>
              <a:defRPr sz="4800"/>
            </a:lvl5pPr>
          </a:lstStyle>
          <a:p>
            <a:pPr lvl="0"/>
            <a:r>
              <a:rPr lang="en-US" noProof="0" dirty="0"/>
              <a:t>Click to add title</a:t>
            </a:r>
          </a:p>
        </p:txBody>
      </p:sp>
      <p:pic>
        <p:nvPicPr>
          <p:cNvPr id="8" name="Picture 7"/>
          <p:cNvPicPr>
            <a:picLocks/>
          </p:cNvPicPr>
          <p:nvPr userDrawn="1">
            <p:custDataLst>
              <p:tags r:id="rId2"/>
            </p:custDataLst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80127" y="6329934"/>
            <a:ext cx="2135971" cy="294640"/>
          </a:xfrm>
          <a:prstGeom prst="rect">
            <a:avLst/>
          </a:prstGeom>
          <a:ln w="0">
            <a:noFill/>
          </a:ln>
          <a:effectLst/>
          <a:extLst>
            <a:ext uri="{91240B29-F687-4F45-9708-019B960494DF}">
              <a14:hiddenLine xmlns:a14="http://schemas.microsoft.com/office/drawing/2010/main" w="0">
                <a:solidFill>
                  <a:schemeClr val="tx1"/>
                </a:solidFill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4" name="Text Placeholder 3"/>
          <p:cNvSpPr>
            <a:spLocks noGrp="1"/>
          </p:cNvSpPr>
          <p:nvPr>
            <p:ph type="body" sz="quarter" idx="11" hasCustomPrompt="1"/>
          </p:nvPr>
        </p:nvSpPr>
        <p:spPr bwMode="white">
          <a:xfrm>
            <a:off x="1104000" y="4608000"/>
            <a:ext cx="5760000" cy="252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Bef>
                <a:spcPts val="0"/>
              </a:spcBef>
              <a:buFontTx/>
              <a:buNone/>
              <a:defRPr sz="18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 dirty="0"/>
              <a:t>_Author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quarter" idx="12" hasCustomPrompt="1"/>
          </p:nvPr>
        </p:nvSpPr>
        <p:spPr bwMode="white">
          <a:xfrm>
            <a:off x="1104000" y="4884350"/>
            <a:ext cx="5760000" cy="252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Bef>
                <a:spcPts val="0"/>
              </a:spcBef>
              <a:buFontTx/>
              <a:buNone/>
              <a:defRPr sz="16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 dirty="0"/>
              <a:t>_Business</a:t>
            </a:r>
          </a:p>
        </p:txBody>
      </p:sp>
      <p:sp>
        <p:nvSpPr>
          <p:cNvPr id="18" name="Text Placeholder 3"/>
          <p:cNvSpPr>
            <a:spLocks noGrp="1"/>
          </p:cNvSpPr>
          <p:nvPr>
            <p:ph type="body" sz="quarter" idx="13" hasCustomPrompt="1"/>
          </p:nvPr>
        </p:nvSpPr>
        <p:spPr bwMode="white">
          <a:xfrm>
            <a:off x="1104000" y="5148000"/>
            <a:ext cx="5760000" cy="2520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600" b="0"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noProof="0" dirty="0"/>
              <a:t>_</a:t>
            </a:r>
            <a:r>
              <a:rPr lang="en-US" sz="1600" noProof="0" dirty="0">
                <a:solidFill>
                  <a:srgbClr val="FFFFFF"/>
                </a:solidFill>
                <a:latin typeface="+mn-lt"/>
              </a:rPr>
              <a:t>November 01, 2013</a:t>
            </a:r>
          </a:p>
          <a:p>
            <a:pPr lvl="0"/>
            <a:endParaRPr lang="en-US" noProof="0" dirty="0"/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103445" y="6399594"/>
            <a:ext cx="2304256" cy="2697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1480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hd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 Light Grey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Footer (Insert &gt; Header &amp; Footer to edit)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32B354EE-31EA-4FC2-9496-7B620218323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EE9D7C87-D037-4797-9A6A-B999C6F026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0878" y="1521184"/>
            <a:ext cx="11368018" cy="3815631"/>
          </a:xfrm>
        </p:spPr>
        <p:txBody>
          <a:bodyPr anchor="ctr"/>
          <a:lstStyle>
            <a:lvl1pPr algn="ctr">
              <a:defRPr sz="68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79350057"/>
      </p:ext>
    </p:extLst>
  </p:cSld>
  <p:clrMapOvr>
    <a:masterClrMapping/>
  </p:clrMapOvr>
  <p:transition>
    <p:fade/>
  </p:transition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End slide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6535" y="2457000"/>
            <a:ext cx="2035200" cy="1944000"/>
          </a:xfrm>
          <a:prstGeom prst="rect">
            <a:avLst/>
          </a:prstGeom>
          <a:ln>
            <a:noFill/>
          </a:ln>
        </p:spPr>
      </p:pic>
      <p:sp>
        <p:nvSpPr>
          <p:cNvPr id="7" name="Rectangle 6"/>
          <p:cNvSpPr/>
          <p:nvPr userDrawn="1"/>
        </p:nvSpPr>
        <p:spPr bwMode="white">
          <a:xfrm>
            <a:off x="143339" y="6237312"/>
            <a:ext cx="11905323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38779979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hdr="0" dt="0"/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673101" y="508001"/>
            <a:ext cx="10847919" cy="931333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spcBef>
                <a:spcPts val="0"/>
              </a:spcBef>
              <a:buFontTx/>
              <a:buNone/>
              <a:defRPr sz="2400"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noProof="0" dirty="0"/>
              <a:t>Click to add title</a:t>
            </a:r>
          </a:p>
          <a:p>
            <a:pPr lvl="0"/>
            <a:endParaRPr lang="en-US" noProof="0" dirty="0"/>
          </a:p>
        </p:txBody>
      </p:sp>
      <p:sp>
        <p:nvSpPr>
          <p:cNvPr id="7" name="Slide Number Placeholder 7"/>
          <p:cNvSpPr>
            <a:spLocks noGrp="1"/>
          </p:cNvSpPr>
          <p:nvPr>
            <p:ph type="sldNum" sz="quarter" idx="4"/>
          </p:nvPr>
        </p:nvSpPr>
        <p:spPr>
          <a:xfrm>
            <a:off x="242827" y="6464934"/>
            <a:ext cx="266631" cy="200267"/>
          </a:xfrm>
          <a:prstGeom prst="rect">
            <a:avLst/>
          </a:prstGeom>
          <a:noFill/>
          <a:ln w="0">
            <a:noFill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</a:extLst>
        </p:spPr>
        <p:txBody>
          <a:bodyPr vert="horz" wrap="square" lIns="0" tIns="0" rIns="0" bIns="0" rtlCol="0" anchor="t">
            <a:noAutofit/>
          </a:bodyPr>
          <a:lstStyle>
            <a:lvl1pPr>
              <a:defRPr lang="en-GB" sz="900" smtClean="0">
                <a:solidFill>
                  <a:srgbClr val="000000"/>
                </a:solidFill>
                <a:latin typeface="Calibri"/>
              </a:defRPr>
            </a:lvl1pPr>
          </a:lstStyle>
          <a:p>
            <a:fld id="{793332C0-45F3-49F7-8962-3AD7701CBA4A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3" name="Date Placeholder 1"/>
          <p:cNvSpPr>
            <a:spLocks noGrp="1"/>
          </p:cNvSpPr>
          <p:nvPr>
            <p:ph type="dt" sz="half" idx="2"/>
          </p:nvPr>
        </p:nvSpPr>
        <p:spPr>
          <a:xfrm>
            <a:off x="673102" y="6512607"/>
            <a:ext cx="958356" cy="143967"/>
          </a:xfrm>
          <a:prstGeom prst="rect">
            <a:avLst/>
          </a:prstGeom>
          <a:noFill/>
          <a:ln w="0">
            <a:noFill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</a:extLst>
        </p:spPr>
        <p:txBody>
          <a:bodyPr vert="horz" wrap="square" lIns="0" tIns="0" rIns="0" bIns="0" rtlCol="0" anchor="t">
            <a:noAutofit/>
          </a:bodyPr>
          <a:lstStyle>
            <a:lvl1pPr>
              <a:defRPr lang="en-GB" sz="700" smtClean="0">
                <a:solidFill>
                  <a:srgbClr val="000000"/>
                </a:solidFill>
                <a:latin typeface="Calibri"/>
              </a:defRPr>
            </a:lvl1pPr>
          </a:lstStyle>
          <a:p>
            <a:endParaRPr lang="en-US" dirty="0"/>
          </a:p>
        </p:txBody>
      </p:sp>
      <p:sp>
        <p:nvSpPr>
          <p:cNvPr id="44" name="Footer Placeholder 5"/>
          <p:cNvSpPr>
            <a:spLocks noGrp="1"/>
          </p:cNvSpPr>
          <p:nvPr>
            <p:ph type="ftr" sz="quarter" idx="3"/>
          </p:nvPr>
        </p:nvSpPr>
        <p:spPr>
          <a:xfrm>
            <a:off x="2597426" y="6512607"/>
            <a:ext cx="5213535" cy="143967"/>
          </a:xfrm>
          <a:prstGeom prst="rect">
            <a:avLst/>
          </a:prstGeom>
          <a:noFill/>
          <a:ln w="0">
            <a:noFill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</a:extLst>
        </p:spPr>
        <p:txBody>
          <a:bodyPr vert="horz" wrap="square" lIns="0" tIns="0" rIns="0" bIns="0" rtlCol="0" anchor="t">
            <a:noAutofit/>
          </a:bodyPr>
          <a:lstStyle>
            <a:lvl1pPr>
              <a:defRPr lang="en-GB" sz="700">
                <a:solidFill>
                  <a:srgbClr val="000000"/>
                </a:solidFill>
                <a:latin typeface="Calibri"/>
              </a:defRPr>
            </a:lvl1pPr>
          </a:lstStyle>
          <a:p>
            <a:r>
              <a:rPr lang="en-US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1292166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hdr="0" dt="0"/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Standar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719403" y="450000"/>
            <a:ext cx="10753195" cy="1008000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spcBef>
                <a:spcPts val="0"/>
              </a:spcBef>
              <a:buFontTx/>
              <a:buNone/>
              <a:defRPr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noProof="0" dirty="0"/>
              <a:t>Click to add text</a:t>
            </a:r>
          </a:p>
          <a:p>
            <a:pPr lvl="0"/>
            <a:endParaRPr lang="en-US" noProof="0" dirty="0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13"/>
          </p:nvPr>
        </p:nvSpPr>
        <p:spPr>
          <a:xfrm>
            <a:off x="719403" y="1548000"/>
            <a:ext cx="10753195" cy="4617304"/>
          </a:xfrm>
          <a:prstGeom prst="rect">
            <a:avLst/>
          </a:prstGeom>
        </p:spPr>
        <p:txBody>
          <a:bodyPr lIns="0" tIns="0" rIns="0" bIns="0" spcCol="432000"/>
          <a:lstStyle>
            <a:lvl1pPr marL="216000" indent="-216000">
              <a:spcBef>
                <a:spcPts val="0"/>
              </a:spcBef>
              <a:defRPr sz="1800"/>
            </a:lvl1pPr>
            <a:lvl2pPr marL="432000" indent="-216000">
              <a:spcBef>
                <a:spcPts val="0"/>
              </a:spcBef>
              <a:defRPr sz="1800"/>
            </a:lvl2pPr>
            <a:lvl3pPr marL="648000" indent="-216000">
              <a:spcBef>
                <a:spcPts val="0"/>
              </a:spcBef>
              <a:buFont typeface="Wingdings" panose="05000000000000000000" pitchFamily="2" charset="2"/>
              <a:buChar char="§"/>
              <a:defRPr sz="1800"/>
            </a:lvl3pPr>
            <a:lvl4pPr marL="864000" indent="-216000">
              <a:spcBef>
                <a:spcPts val="0"/>
              </a:spcBef>
              <a:buFont typeface="Arial" panose="020B0604020202020204" pitchFamily="34" charset="0"/>
              <a:buChar char="•"/>
              <a:defRPr sz="1800"/>
            </a:lvl4pPr>
            <a:lvl5pPr marL="1080000" indent="-228600">
              <a:spcBef>
                <a:spcPts val="0"/>
              </a:spcBef>
              <a:buFont typeface="Calibri" panose="020F0502020204030204" pitchFamily="34" charset="0"/>
              <a:buChar char="─"/>
              <a:defRPr sz="1800"/>
            </a:lvl5pPr>
            <a:lvl6pPr marL="1296000" indent="-228600">
              <a:spcBef>
                <a:spcPts val="0"/>
              </a:spcBef>
              <a:buFont typeface="Calibri" panose="020F0502020204030204" pitchFamily="34" charset="0"/>
              <a:buChar char="─"/>
              <a:defRPr sz="1800"/>
            </a:lvl6pPr>
            <a:lvl7pPr marL="1512000" indent="-216000">
              <a:spcBef>
                <a:spcPts val="0"/>
              </a:spcBef>
              <a:buFont typeface="Calibri" panose="020F0502020204030204" pitchFamily="34" charset="0"/>
              <a:buChar char="─"/>
              <a:defRPr sz="1800"/>
            </a:lvl7pPr>
            <a:lvl8pPr marL="1728000" indent="-216000">
              <a:spcBef>
                <a:spcPts val="0"/>
              </a:spcBef>
              <a:buFont typeface="Calibri" panose="020F0502020204030204" pitchFamily="34" charset="0"/>
              <a:buChar char="─"/>
              <a:defRPr sz="1800"/>
            </a:lvl8pPr>
            <a:lvl9pPr marL="1944000" indent="-216000">
              <a:spcBef>
                <a:spcPts val="0"/>
              </a:spcBef>
              <a:buFont typeface="Calibri" panose="020F0502020204030204" pitchFamily="34" charset="0"/>
              <a:buChar char="─"/>
              <a:defRPr sz="1800"/>
            </a:lvl9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4"/>
          </p:nvPr>
        </p:nvSpPr>
        <p:spPr>
          <a:xfrm>
            <a:off x="279400" y="6464300"/>
            <a:ext cx="677333" cy="184150"/>
          </a:xfrm>
          <a:prstGeom prst="rect">
            <a:avLst/>
          </a:prstGeom>
        </p:spPr>
        <p:txBody>
          <a:bodyPr/>
          <a:lstStyle/>
          <a:p>
            <a:fld id="{1EDA21CA-6E6B-47F6-9A64-4B019B964A2B}" type="slidenum">
              <a:rPr lang="en-US" smtClean="0"/>
              <a:t>‹#›</a:t>
            </a:fld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5"/>
          </p:nvPr>
        </p:nvSpPr>
        <p:spPr>
          <a:xfrm>
            <a:off x="2116667" y="6502400"/>
            <a:ext cx="5249333" cy="139700"/>
          </a:xfrm>
          <a:prstGeom prst="rect">
            <a:avLst/>
          </a:prstGeom>
        </p:spPr>
        <p:txBody>
          <a:bodyPr/>
          <a:lstStyle/>
          <a:p>
            <a:fld id="{DB7BF7A8-AE78-435D-ADC2-4CA2C08A7A13}" type="datetimeFigureOut">
              <a:rPr lang="en-US" smtClean="0"/>
              <a:t>7/11/2018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6"/>
          </p:nvPr>
        </p:nvSpPr>
        <p:spPr>
          <a:xfrm>
            <a:off x="1100667" y="6502400"/>
            <a:ext cx="1016000" cy="13970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3479952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 bo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Placeholder 11"/>
          <p:cNvSpPr>
            <a:spLocks noGrp="1"/>
          </p:cNvSpPr>
          <p:nvPr>
            <p:ph type="title" hasCustomPrompt="1"/>
          </p:nvPr>
        </p:nvSpPr>
        <p:spPr>
          <a:xfrm>
            <a:off x="335360" y="274638"/>
            <a:ext cx="11419568" cy="706090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>
            <a:lvl1pPr>
              <a:defRPr/>
            </a:lvl1pPr>
          </a:lstStyle>
          <a:p>
            <a:pPr marL="0" lvl="0"/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335360" y="1484785"/>
            <a:ext cx="11425269" cy="475354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447595" y="6525260"/>
            <a:ext cx="6048672" cy="182562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r>
              <a:rPr lang="en-US">
                <a:solidFill>
                  <a:prstClr val="black">
                    <a:tint val="75000"/>
                  </a:prstClr>
                </a:solidFill>
              </a:rPr>
              <a:t>CONFIDENTIAL - FOR INTERNAL USE ONLY</a:t>
            </a: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35360" y="6525260"/>
            <a:ext cx="480053" cy="182562"/>
          </a:xfrm>
          <a:prstGeom prst="rect">
            <a:avLst/>
          </a:prstGeom>
        </p:spPr>
        <p:txBody>
          <a:bodyPr/>
          <a:lstStyle>
            <a:lvl1pPr>
              <a:defRPr sz="1100"/>
            </a:lvl1pPr>
          </a:lstStyle>
          <a:p>
            <a:fld id="{39ECF569-F245-49D1-86B1-A448A0545A7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16797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6019F1A-EC84-4DE4-9E84-6AB9ADC17502}" type="slidenum">
              <a:rPr smtClean="0"/>
              <a:pPr/>
              <a:t>‹#›</a:t>
            </a:fld>
            <a:endParaRPr/>
          </a:p>
        </p:txBody>
      </p:sp>
      <p:sp>
        <p:nvSpPr>
          <p:cNvPr id="6" name="Date Placeholder 5"/>
          <p:cNvSpPr>
            <a:spLocks noGrp="1"/>
          </p:cNvSpPr>
          <p:nvPr>
            <p:ph type="dt" sz="quarter" idx="1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r>
              <a:t>8/25/2014</a:t>
            </a:r>
          </a:p>
        </p:txBody>
      </p:sp>
    </p:spTree>
    <p:extLst>
      <p:ext uri="{BB962C8B-B14F-4D97-AF65-F5344CB8AC3E}">
        <p14:creationId xmlns:p14="http://schemas.microsoft.com/office/powerpoint/2010/main" val="3127071159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C5BDF2A-B654-4AAF-B5AC-9959322424C9}" type="slidenum">
              <a:rPr smtClean="0"/>
              <a:pPr/>
              <a:t>‹#›</a:t>
            </a:fld>
            <a:endParaRPr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7811016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 Image"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13104" y="1521184"/>
            <a:ext cx="6176628" cy="381744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bg1"/>
                </a:solidFill>
              </a:defRPr>
            </a:lvl1pPr>
            <a:lvl2pPr marL="456963" indent="0">
              <a:buNone/>
              <a:defRPr sz="1999">
                <a:solidFill>
                  <a:schemeClr val="tx1">
                    <a:tint val="75000"/>
                  </a:schemeClr>
                </a:solidFill>
              </a:defRPr>
            </a:lvl2pPr>
            <a:lvl3pPr marL="913923" indent="0">
              <a:buNone/>
              <a:defRPr sz="1799">
                <a:solidFill>
                  <a:schemeClr val="tx1">
                    <a:tint val="75000"/>
                  </a:schemeClr>
                </a:solidFill>
              </a:defRPr>
            </a:lvl3pPr>
            <a:lvl4pPr marL="1370889" indent="0">
              <a:buNone/>
              <a:defRPr sz="1599">
                <a:solidFill>
                  <a:schemeClr val="tx1">
                    <a:tint val="75000"/>
                  </a:schemeClr>
                </a:solidFill>
              </a:defRPr>
            </a:lvl4pPr>
            <a:lvl5pPr marL="1827852" indent="0">
              <a:buNone/>
              <a:defRPr sz="1599">
                <a:solidFill>
                  <a:schemeClr val="tx1">
                    <a:tint val="75000"/>
                  </a:schemeClr>
                </a:solidFill>
              </a:defRPr>
            </a:lvl5pPr>
            <a:lvl6pPr marL="2284812" indent="0">
              <a:buNone/>
              <a:defRPr sz="1599">
                <a:solidFill>
                  <a:schemeClr val="tx1">
                    <a:tint val="75000"/>
                  </a:schemeClr>
                </a:solidFill>
              </a:defRPr>
            </a:lvl6pPr>
            <a:lvl7pPr marL="2741775" indent="0">
              <a:buNone/>
              <a:defRPr sz="1599">
                <a:solidFill>
                  <a:schemeClr val="tx1">
                    <a:tint val="75000"/>
                  </a:schemeClr>
                </a:solidFill>
              </a:defRPr>
            </a:lvl7pPr>
            <a:lvl8pPr marL="3198740" indent="0">
              <a:buNone/>
              <a:defRPr sz="1599">
                <a:solidFill>
                  <a:schemeClr val="tx1">
                    <a:tint val="75000"/>
                  </a:schemeClr>
                </a:solidFill>
              </a:defRPr>
            </a:lvl8pPr>
            <a:lvl9pPr marL="3655703" indent="0">
              <a:buNone/>
              <a:defRPr sz="1599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Footer (Insert &gt; Header &amp; Footer to edit)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32B354EE-31EA-4FC2-9496-7B620218323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9" name="Title 18">
            <a:extLst>
              <a:ext uri="{FF2B5EF4-FFF2-40B4-BE49-F238E27FC236}">
                <a16:creationId xmlns:a16="http://schemas.microsoft.com/office/drawing/2014/main" id="{B47DF7D0-E13C-497A-8A71-C5A8B4D7F6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86340967"/>
      </p:ext>
    </p:extLst>
  </p:cSld>
  <p:clrMapOvr>
    <a:masterClrMapping/>
  </p:clrMapOvr>
  <p:transition>
    <p:fade/>
  </p:transition>
  <p:extLst mod="1">
    <p:ext uri="{DCECCB84-F9BA-43D5-87BE-67443E8EF086}">
      <p15:sldGuideLst xmlns:p15="http://schemas.microsoft.com/office/powerpoint/2012/main">
        <p15:guide id="1" pos="4151" userDrawn="1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0878" y="512498"/>
            <a:ext cx="11368018" cy="77603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0880" y="1521182"/>
            <a:ext cx="6178854" cy="4517348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Footer (Insert &gt; Header &amp; Footer to edit)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B354EE-31EA-4FC2-9496-7B620218323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40347119"/>
      </p:ext>
    </p:extLst>
  </p:cSld>
  <p:clrMapOvr>
    <a:masterClrMapping/>
  </p:clrMapOvr>
  <p:transition>
    <p:fade/>
  </p:transition>
  <p:extLst mod="1">
    <p:ext uri="{DCECCB84-F9BA-43D5-87BE-67443E8EF086}">
      <p15:sldGuideLst xmlns:p15="http://schemas.microsoft.com/office/powerpoint/2012/main">
        <p15:guide id="1" pos="4151" userDrawn="1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Dark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0878" y="512498"/>
            <a:ext cx="11368018" cy="77603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0880" y="1521182"/>
            <a:ext cx="6178854" cy="4517348"/>
          </a:xfr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  <a:lvl2pPr>
              <a:defRPr sz="1800">
                <a:solidFill>
                  <a:schemeClr val="bg1"/>
                </a:solidFill>
              </a:defRPr>
            </a:lvl2pPr>
            <a:lvl3pPr>
              <a:defRPr sz="1800">
                <a:solidFill>
                  <a:schemeClr val="accent3"/>
                </a:solidFill>
              </a:defRPr>
            </a:lvl3pPr>
            <a:lvl4pPr>
              <a:defRPr sz="1800">
                <a:solidFill>
                  <a:schemeClr val="bg1"/>
                </a:solidFill>
              </a:defRPr>
            </a:lvl4pPr>
            <a:lvl5pPr>
              <a:defRPr sz="18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Footer (Insert &gt; Header &amp; Footer to edit)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32B354EE-31EA-4FC2-9496-7B620218323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18907694"/>
      </p:ext>
    </p:extLst>
  </p:cSld>
  <p:clrMapOvr>
    <a:masterClrMapping/>
  </p:clrMapOvr>
  <p:transition>
    <p:fade/>
  </p:transition>
  <p:extLst mod="1">
    <p:ext uri="{DCECCB84-F9BA-43D5-87BE-67443E8EF086}">
      <p15:sldGuideLst xmlns:p15="http://schemas.microsoft.com/office/powerpoint/2012/main">
        <p15:guide id="1" pos="4151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13" Type="http://schemas.openxmlformats.org/officeDocument/2006/relationships/tags" Target="../tags/tag2.xml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tags" Target="../tags/tag1.xml"/><Relationship Id="rId2" Type="http://schemas.openxmlformats.org/officeDocument/2006/relationships/slideLayout" Target="../slideLayouts/slideLayout25.xml"/><Relationship Id="rId16" Type="http://schemas.openxmlformats.org/officeDocument/2006/relationships/tags" Target="../tags/tag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theme" Target="../theme/theme2.xml"/><Relationship Id="rId5" Type="http://schemas.openxmlformats.org/officeDocument/2006/relationships/slideLayout" Target="../slideLayouts/slideLayout28.xml"/><Relationship Id="rId15" Type="http://schemas.openxmlformats.org/officeDocument/2006/relationships/tags" Target="../tags/tag4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Relationship Id="rId14" Type="http://schemas.openxmlformats.org/officeDocument/2006/relationships/tags" Target="../tags/tag3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tags" Target="../tags/tag2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ags" Target="../tags/tag20.xml"/><Relationship Id="rId2" Type="http://schemas.openxmlformats.org/officeDocument/2006/relationships/slideLayout" Target="../slideLayouts/slideLayout35.xml"/><Relationship Id="rId16" Type="http://schemas.openxmlformats.org/officeDocument/2006/relationships/tags" Target="../tags/tag24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theme" Target="../theme/theme3.xml"/><Relationship Id="rId5" Type="http://schemas.openxmlformats.org/officeDocument/2006/relationships/slideLayout" Target="../slideLayouts/slideLayout38.xml"/><Relationship Id="rId15" Type="http://schemas.openxmlformats.org/officeDocument/2006/relationships/tags" Target="../tags/tag23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Relationship Id="rId14" Type="http://schemas.openxmlformats.org/officeDocument/2006/relationships/tags" Target="../tags/tag22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1.xml"/><Relationship Id="rId13" Type="http://schemas.openxmlformats.org/officeDocument/2006/relationships/tags" Target="../tags/tag42.xml"/><Relationship Id="rId3" Type="http://schemas.openxmlformats.org/officeDocument/2006/relationships/slideLayout" Target="../slideLayouts/slideLayout46.xml"/><Relationship Id="rId7" Type="http://schemas.openxmlformats.org/officeDocument/2006/relationships/slideLayout" Target="../slideLayouts/slideLayout50.xml"/><Relationship Id="rId12" Type="http://schemas.openxmlformats.org/officeDocument/2006/relationships/tags" Target="../tags/tag41.xml"/><Relationship Id="rId2" Type="http://schemas.openxmlformats.org/officeDocument/2006/relationships/slideLayout" Target="../slideLayouts/slideLayout45.xml"/><Relationship Id="rId16" Type="http://schemas.openxmlformats.org/officeDocument/2006/relationships/tags" Target="../tags/tag45.xml"/><Relationship Id="rId1" Type="http://schemas.openxmlformats.org/officeDocument/2006/relationships/slideLayout" Target="../slideLayouts/slideLayout44.xml"/><Relationship Id="rId6" Type="http://schemas.openxmlformats.org/officeDocument/2006/relationships/slideLayout" Target="../slideLayouts/slideLayout49.xml"/><Relationship Id="rId11" Type="http://schemas.openxmlformats.org/officeDocument/2006/relationships/theme" Target="../theme/theme4.xml"/><Relationship Id="rId5" Type="http://schemas.openxmlformats.org/officeDocument/2006/relationships/slideLayout" Target="../slideLayouts/slideLayout48.xml"/><Relationship Id="rId15" Type="http://schemas.openxmlformats.org/officeDocument/2006/relationships/tags" Target="../tags/tag44.xml"/><Relationship Id="rId10" Type="http://schemas.openxmlformats.org/officeDocument/2006/relationships/slideLayout" Target="../slideLayouts/slideLayout53.xml"/><Relationship Id="rId4" Type="http://schemas.openxmlformats.org/officeDocument/2006/relationships/slideLayout" Target="../slideLayouts/slideLayout47.xml"/><Relationship Id="rId9" Type="http://schemas.openxmlformats.org/officeDocument/2006/relationships/slideLayout" Target="../slideLayouts/slideLayout52.xml"/><Relationship Id="rId14" Type="http://schemas.openxmlformats.org/officeDocument/2006/relationships/tags" Target="../tags/tag43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1.xml"/><Relationship Id="rId13" Type="http://schemas.openxmlformats.org/officeDocument/2006/relationships/theme" Target="../theme/theme5.xml"/><Relationship Id="rId3" Type="http://schemas.openxmlformats.org/officeDocument/2006/relationships/slideLayout" Target="../slideLayouts/slideLayout56.xml"/><Relationship Id="rId7" Type="http://schemas.openxmlformats.org/officeDocument/2006/relationships/slideLayout" Target="../slideLayouts/slideLayout60.xml"/><Relationship Id="rId12" Type="http://schemas.openxmlformats.org/officeDocument/2006/relationships/slideLayout" Target="../slideLayouts/slideLayout65.xml"/><Relationship Id="rId17" Type="http://schemas.openxmlformats.org/officeDocument/2006/relationships/image" Target="../media/image2.emf"/><Relationship Id="rId2" Type="http://schemas.openxmlformats.org/officeDocument/2006/relationships/slideLayout" Target="../slideLayouts/slideLayout55.xml"/><Relationship Id="rId16" Type="http://schemas.openxmlformats.org/officeDocument/2006/relationships/oleObject" Target="../embeddings/oleObject1.bin"/><Relationship Id="rId1" Type="http://schemas.openxmlformats.org/officeDocument/2006/relationships/slideLayout" Target="../slideLayouts/slideLayout54.xml"/><Relationship Id="rId6" Type="http://schemas.openxmlformats.org/officeDocument/2006/relationships/slideLayout" Target="../slideLayouts/slideLayout59.xml"/><Relationship Id="rId11" Type="http://schemas.openxmlformats.org/officeDocument/2006/relationships/slideLayout" Target="../slideLayouts/slideLayout64.xml"/><Relationship Id="rId5" Type="http://schemas.openxmlformats.org/officeDocument/2006/relationships/slideLayout" Target="../slideLayouts/slideLayout58.xml"/><Relationship Id="rId15" Type="http://schemas.openxmlformats.org/officeDocument/2006/relationships/tags" Target="../tags/tag60.xml"/><Relationship Id="rId10" Type="http://schemas.openxmlformats.org/officeDocument/2006/relationships/slideLayout" Target="../slideLayouts/slideLayout63.xml"/><Relationship Id="rId4" Type="http://schemas.openxmlformats.org/officeDocument/2006/relationships/slideLayout" Target="../slideLayouts/slideLayout57.xml"/><Relationship Id="rId9" Type="http://schemas.openxmlformats.org/officeDocument/2006/relationships/slideLayout" Target="../slideLayouts/slideLayout62.xml"/><Relationship Id="rId14" Type="http://schemas.openxmlformats.org/officeDocument/2006/relationships/vmlDrawing" Target="../drawings/vmlDrawing1.v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10878" y="512498"/>
            <a:ext cx="11368018" cy="776038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 noProof="0"/>
              <a:t>Click to edit Master title style</a:t>
            </a:r>
            <a:endParaRPr lang="en-US" noProof="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10878" y="1521182"/>
            <a:ext cx="11368018" cy="4517348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pPr lvl="0"/>
            <a:r>
              <a:rPr lang="en-US" noProof="0" dirty="0"/>
              <a:t>Edit Master text styles</a:t>
            </a:r>
          </a:p>
          <a:p>
            <a:pPr lvl="1"/>
            <a:r>
              <a:rPr lang="en-US" noProof="0" dirty="0"/>
              <a:t>Second level</a:t>
            </a:r>
          </a:p>
          <a:p>
            <a:pPr lvl="2"/>
            <a:r>
              <a:rPr lang="en-US" noProof="0" dirty="0"/>
              <a:t>Third level</a:t>
            </a:r>
          </a:p>
          <a:p>
            <a:pPr lvl="3"/>
            <a:r>
              <a:rPr lang="en-US" noProof="0" dirty="0"/>
              <a:t>Fourth level</a:t>
            </a:r>
          </a:p>
          <a:p>
            <a:pPr lvl="4"/>
            <a:r>
              <a:rPr lang="en-US" noProof="0" dirty="0"/>
              <a:t>Fifth level</a:t>
            </a:r>
          </a:p>
          <a:p>
            <a:pPr lvl="5"/>
            <a:r>
              <a:rPr lang="en-US" noProof="0" dirty="0"/>
              <a:t>Sixth level</a:t>
            </a:r>
          </a:p>
          <a:p>
            <a:pPr lvl="6"/>
            <a:r>
              <a:rPr lang="en-US" noProof="0" dirty="0"/>
              <a:t>Seventh level</a:t>
            </a:r>
          </a:p>
          <a:p>
            <a:pPr lvl="7"/>
            <a:r>
              <a:rPr lang="en-US" noProof="0" dirty="0"/>
              <a:t>Eighth level</a:t>
            </a:r>
          </a:p>
          <a:p>
            <a:pPr lvl="8"/>
            <a:r>
              <a:rPr lang="en-US" noProof="0" dirty="0"/>
              <a:t>Ninth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909" y="6332830"/>
            <a:ext cx="1194867" cy="27345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>
              <a:defRPr sz="1100">
                <a:solidFill>
                  <a:schemeClr val="accent5"/>
                </a:solidFill>
              </a:defRPr>
            </a:lvl1pPr>
          </a:lstStyle>
          <a:p>
            <a:endParaRPr lang="en-US" noProof="0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20368" y="6332830"/>
            <a:ext cx="3629317" cy="27345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>
              <a:defRPr sz="1100">
                <a:solidFill>
                  <a:schemeClr val="accent5"/>
                </a:solidFill>
              </a:defRPr>
            </a:lvl1pPr>
          </a:lstStyle>
          <a:p>
            <a:r>
              <a:rPr lang="en-US" noProof="0"/>
              <a:t>Footer (Insert &gt; Header &amp; Footer to edit)</a:t>
            </a:r>
            <a:endParaRPr lang="en-US" noProof="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10881" y="6332830"/>
            <a:ext cx="507262" cy="27345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>
              <a:defRPr sz="1100">
                <a:solidFill>
                  <a:schemeClr val="accent5"/>
                </a:solidFill>
              </a:defRPr>
            </a:lvl1pPr>
          </a:lstStyle>
          <a:p>
            <a:fld id="{32B354EE-31EA-4FC2-9496-7B6202183237}" type="slidenum">
              <a:rPr lang="en-US" noProof="0" smtClean="0"/>
              <a:pPr/>
              <a:t>‹#›</a:t>
            </a:fld>
            <a:endParaRPr lang="en-US" noProof="0" dirty="0"/>
          </a:p>
        </p:txBody>
      </p:sp>
      <p:grpSp>
        <p:nvGrpSpPr>
          <p:cNvPr id="20" name="Group 4">
            <a:extLst>
              <a:ext uri="{FF2B5EF4-FFF2-40B4-BE49-F238E27FC236}">
                <a16:creationId xmlns:a16="http://schemas.microsoft.com/office/drawing/2014/main" id="{1904BA4D-1AFB-42A4-8284-784441CF6C68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10597892" y="6416909"/>
            <a:ext cx="1181358" cy="288000"/>
            <a:chOff x="2071" y="1578"/>
            <a:chExt cx="2587" cy="631"/>
          </a:xfrm>
          <a:gradFill>
            <a:gsLst>
              <a:gs pos="50000">
                <a:srgbClr val="00E487"/>
              </a:gs>
              <a:gs pos="100000">
                <a:srgbClr val="1ECBD0"/>
              </a:gs>
            </a:gsLst>
            <a:lin ang="18900000" scaled="0"/>
          </a:gradFill>
        </p:grpSpPr>
        <p:sp>
          <p:nvSpPr>
            <p:cNvPr id="22" name="Freeform 5">
              <a:extLst>
                <a:ext uri="{FF2B5EF4-FFF2-40B4-BE49-F238E27FC236}">
                  <a16:creationId xmlns:a16="http://schemas.microsoft.com/office/drawing/2014/main" id="{DAE554E6-16CB-4176-987F-3AF6305F726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765" y="1728"/>
              <a:ext cx="244" cy="318"/>
            </a:xfrm>
            <a:custGeom>
              <a:avLst/>
              <a:gdLst>
                <a:gd name="T0" fmla="*/ 12 w 129"/>
                <a:gd name="T1" fmla="*/ 0 h 168"/>
                <a:gd name="T2" fmla="*/ 8 w 129"/>
                <a:gd name="T3" fmla="*/ 4 h 168"/>
                <a:gd name="T4" fmla="*/ 8 w 129"/>
                <a:gd name="T5" fmla="*/ 25 h 168"/>
                <a:gd name="T6" fmla="*/ 12 w 129"/>
                <a:gd name="T7" fmla="*/ 29 h 168"/>
                <a:gd name="T8" fmla="*/ 48 w 129"/>
                <a:gd name="T9" fmla="*/ 29 h 168"/>
                <a:gd name="T10" fmla="*/ 48 w 129"/>
                <a:gd name="T11" fmla="*/ 140 h 168"/>
                <a:gd name="T12" fmla="*/ 3 w 129"/>
                <a:gd name="T13" fmla="*/ 140 h 168"/>
                <a:gd name="T14" fmla="*/ 0 w 129"/>
                <a:gd name="T15" fmla="*/ 143 h 168"/>
                <a:gd name="T16" fmla="*/ 0 w 129"/>
                <a:gd name="T17" fmla="*/ 165 h 168"/>
                <a:gd name="T18" fmla="*/ 3 w 129"/>
                <a:gd name="T19" fmla="*/ 168 h 168"/>
                <a:gd name="T20" fmla="*/ 125 w 129"/>
                <a:gd name="T21" fmla="*/ 168 h 168"/>
                <a:gd name="T22" fmla="*/ 129 w 129"/>
                <a:gd name="T23" fmla="*/ 165 h 168"/>
                <a:gd name="T24" fmla="*/ 129 w 129"/>
                <a:gd name="T25" fmla="*/ 143 h 168"/>
                <a:gd name="T26" fmla="*/ 125 w 129"/>
                <a:gd name="T27" fmla="*/ 140 h 168"/>
                <a:gd name="T28" fmla="*/ 76 w 129"/>
                <a:gd name="T29" fmla="*/ 140 h 168"/>
                <a:gd name="T30" fmla="*/ 76 w 129"/>
                <a:gd name="T31" fmla="*/ 4 h 168"/>
                <a:gd name="T32" fmla="*/ 72 w 129"/>
                <a:gd name="T33" fmla="*/ 0 h 168"/>
                <a:gd name="T34" fmla="*/ 12 w 129"/>
                <a:gd name="T35" fmla="*/ 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29" h="168">
                  <a:moveTo>
                    <a:pt x="12" y="0"/>
                  </a:moveTo>
                  <a:cubicBezTo>
                    <a:pt x="9" y="0"/>
                    <a:pt x="8" y="1"/>
                    <a:pt x="8" y="4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8" y="27"/>
                    <a:pt x="9" y="29"/>
                    <a:pt x="12" y="29"/>
                  </a:cubicBezTo>
                  <a:cubicBezTo>
                    <a:pt x="48" y="29"/>
                    <a:pt x="48" y="29"/>
                    <a:pt x="48" y="29"/>
                  </a:cubicBezTo>
                  <a:cubicBezTo>
                    <a:pt x="48" y="140"/>
                    <a:pt x="48" y="140"/>
                    <a:pt x="48" y="140"/>
                  </a:cubicBezTo>
                  <a:cubicBezTo>
                    <a:pt x="3" y="140"/>
                    <a:pt x="3" y="140"/>
                    <a:pt x="3" y="140"/>
                  </a:cubicBezTo>
                  <a:cubicBezTo>
                    <a:pt x="1" y="140"/>
                    <a:pt x="0" y="141"/>
                    <a:pt x="0" y="143"/>
                  </a:cubicBezTo>
                  <a:cubicBezTo>
                    <a:pt x="0" y="165"/>
                    <a:pt x="0" y="165"/>
                    <a:pt x="0" y="165"/>
                  </a:cubicBezTo>
                  <a:cubicBezTo>
                    <a:pt x="0" y="167"/>
                    <a:pt x="1" y="168"/>
                    <a:pt x="3" y="168"/>
                  </a:cubicBezTo>
                  <a:cubicBezTo>
                    <a:pt x="125" y="168"/>
                    <a:pt x="125" y="168"/>
                    <a:pt x="125" y="168"/>
                  </a:cubicBezTo>
                  <a:cubicBezTo>
                    <a:pt x="128" y="168"/>
                    <a:pt x="129" y="167"/>
                    <a:pt x="129" y="165"/>
                  </a:cubicBezTo>
                  <a:cubicBezTo>
                    <a:pt x="129" y="143"/>
                    <a:pt x="129" y="143"/>
                    <a:pt x="129" y="143"/>
                  </a:cubicBezTo>
                  <a:cubicBezTo>
                    <a:pt x="129" y="141"/>
                    <a:pt x="128" y="140"/>
                    <a:pt x="125" y="140"/>
                  </a:cubicBezTo>
                  <a:cubicBezTo>
                    <a:pt x="76" y="140"/>
                    <a:pt x="76" y="140"/>
                    <a:pt x="76" y="140"/>
                  </a:cubicBezTo>
                  <a:cubicBezTo>
                    <a:pt x="76" y="4"/>
                    <a:pt x="76" y="4"/>
                    <a:pt x="76" y="4"/>
                  </a:cubicBezTo>
                  <a:cubicBezTo>
                    <a:pt x="76" y="1"/>
                    <a:pt x="75" y="0"/>
                    <a:pt x="72" y="0"/>
                  </a:cubicBezTo>
                  <a:lnTo>
                    <a:pt x="1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53" noProof="0" dirty="0"/>
            </a:p>
          </p:txBody>
        </p:sp>
        <p:sp>
          <p:nvSpPr>
            <p:cNvPr id="23" name="Freeform 6">
              <a:extLst>
                <a:ext uri="{FF2B5EF4-FFF2-40B4-BE49-F238E27FC236}">
                  <a16:creationId xmlns:a16="http://schemas.microsoft.com/office/drawing/2014/main" id="{AEC65459-58EA-4F3D-8A43-721FE0A15E4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798" y="1728"/>
              <a:ext cx="244" cy="318"/>
            </a:xfrm>
            <a:custGeom>
              <a:avLst/>
              <a:gdLst>
                <a:gd name="T0" fmla="*/ 11 w 129"/>
                <a:gd name="T1" fmla="*/ 0 h 168"/>
                <a:gd name="T2" fmla="*/ 8 w 129"/>
                <a:gd name="T3" fmla="*/ 4 h 168"/>
                <a:gd name="T4" fmla="*/ 8 w 129"/>
                <a:gd name="T5" fmla="*/ 25 h 168"/>
                <a:gd name="T6" fmla="*/ 11 w 129"/>
                <a:gd name="T7" fmla="*/ 29 h 168"/>
                <a:gd name="T8" fmla="*/ 47 w 129"/>
                <a:gd name="T9" fmla="*/ 29 h 168"/>
                <a:gd name="T10" fmla="*/ 47 w 129"/>
                <a:gd name="T11" fmla="*/ 140 h 168"/>
                <a:gd name="T12" fmla="*/ 3 w 129"/>
                <a:gd name="T13" fmla="*/ 140 h 168"/>
                <a:gd name="T14" fmla="*/ 0 w 129"/>
                <a:gd name="T15" fmla="*/ 143 h 168"/>
                <a:gd name="T16" fmla="*/ 0 w 129"/>
                <a:gd name="T17" fmla="*/ 165 h 168"/>
                <a:gd name="T18" fmla="*/ 3 w 129"/>
                <a:gd name="T19" fmla="*/ 168 h 168"/>
                <a:gd name="T20" fmla="*/ 125 w 129"/>
                <a:gd name="T21" fmla="*/ 168 h 168"/>
                <a:gd name="T22" fmla="*/ 129 w 129"/>
                <a:gd name="T23" fmla="*/ 165 h 168"/>
                <a:gd name="T24" fmla="*/ 129 w 129"/>
                <a:gd name="T25" fmla="*/ 143 h 168"/>
                <a:gd name="T26" fmla="*/ 125 w 129"/>
                <a:gd name="T27" fmla="*/ 140 h 168"/>
                <a:gd name="T28" fmla="*/ 76 w 129"/>
                <a:gd name="T29" fmla="*/ 140 h 168"/>
                <a:gd name="T30" fmla="*/ 76 w 129"/>
                <a:gd name="T31" fmla="*/ 4 h 168"/>
                <a:gd name="T32" fmla="*/ 72 w 129"/>
                <a:gd name="T33" fmla="*/ 0 h 168"/>
                <a:gd name="T34" fmla="*/ 11 w 129"/>
                <a:gd name="T35" fmla="*/ 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29" h="168">
                  <a:moveTo>
                    <a:pt x="11" y="0"/>
                  </a:moveTo>
                  <a:cubicBezTo>
                    <a:pt x="9" y="0"/>
                    <a:pt x="8" y="1"/>
                    <a:pt x="8" y="4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8" y="27"/>
                    <a:pt x="9" y="29"/>
                    <a:pt x="11" y="29"/>
                  </a:cubicBezTo>
                  <a:cubicBezTo>
                    <a:pt x="47" y="29"/>
                    <a:pt x="47" y="29"/>
                    <a:pt x="47" y="29"/>
                  </a:cubicBezTo>
                  <a:cubicBezTo>
                    <a:pt x="47" y="140"/>
                    <a:pt x="47" y="140"/>
                    <a:pt x="47" y="140"/>
                  </a:cubicBezTo>
                  <a:cubicBezTo>
                    <a:pt x="3" y="140"/>
                    <a:pt x="3" y="140"/>
                    <a:pt x="3" y="140"/>
                  </a:cubicBezTo>
                  <a:cubicBezTo>
                    <a:pt x="1" y="140"/>
                    <a:pt x="0" y="141"/>
                    <a:pt x="0" y="143"/>
                  </a:cubicBezTo>
                  <a:cubicBezTo>
                    <a:pt x="0" y="165"/>
                    <a:pt x="0" y="165"/>
                    <a:pt x="0" y="165"/>
                  </a:cubicBezTo>
                  <a:cubicBezTo>
                    <a:pt x="0" y="167"/>
                    <a:pt x="1" y="168"/>
                    <a:pt x="3" y="168"/>
                  </a:cubicBezTo>
                  <a:cubicBezTo>
                    <a:pt x="125" y="168"/>
                    <a:pt x="125" y="168"/>
                    <a:pt x="125" y="168"/>
                  </a:cubicBezTo>
                  <a:cubicBezTo>
                    <a:pt x="128" y="168"/>
                    <a:pt x="129" y="167"/>
                    <a:pt x="129" y="165"/>
                  </a:cubicBezTo>
                  <a:cubicBezTo>
                    <a:pt x="129" y="143"/>
                    <a:pt x="129" y="143"/>
                    <a:pt x="129" y="143"/>
                  </a:cubicBezTo>
                  <a:cubicBezTo>
                    <a:pt x="129" y="141"/>
                    <a:pt x="127" y="140"/>
                    <a:pt x="125" y="140"/>
                  </a:cubicBezTo>
                  <a:cubicBezTo>
                    <a:pt x="76" y="140"/>
                    <a:pt x="76" y="140"/>
                    <a:pt x="76" y="140"/>
                  </a:cubicBezTo>
                  <a:cubicBezTo>
                    <a:pt x="76" y="4"/>
                    <a:pt x="76" y="4"/>
                    <a:pt x="76" y="4"/>
                  </a:cubicBezTo>
                  <a:cubicBezTo>
                    <a:pt x="75" y="1"/>
                    <a:pt x="74" y="0"/>
                    <a:pt x="72" y="0"/>
                  </a:cubicBezTo>
                  <a:lnTo>
                    <a:pt x="1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53" noProof="0" dirty="0"/>
            </a:p>
          </p:txBody>
        </p:sp>
        <p:sp>
          <p:nvSpPr>
            <p:cNvPr id="24" name="Freeform 7">
              <a:extLst>
                <a:ext uri="{FF2B5EF4-FFF2-40B4-BE49-F238E27FC236}">
                  <a16:creationId xmlns:a16="http://schemas.microsoft.com/office/drawing/2014/main" id="{7EF15D6C-5F12-4679-A3CE-298E60CFDA5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361" y="1728"/>
              <a:ext cx="297" cy="464"/>
            </a:xfrm>
            <a:custGeom>
              <a:avLst/>
              <a:gdLst>
                <a:gd name="T0" fmla="*/ 132 w 157"/>
                <a:gd name="T1" fmla="*/ 0 h 245"/>
                <a:gd name="T2" fmla="*/ 127 w 157"/>
                <a:gd name="T3" fmla="*/ 3 h 245"/>
                <a:gd name="T4" fmla="*/ 127 w 157"/>
                <a:gd name="T5" fmla="*/ 3 h 245"/>
                <a:gd name="T6" fmla="*/ 79 w 157"/>
                <a:gd name="T7" fmla="*/ 128 h 245"/>
                <a:gd name="T8" fmla="*/ 30 w 157"/>
                <a:gd name="T9" fmla="*/ 4 h 245"/>
                <a:gd name="T10" fmla="*/ 25 w 157"/>
                <a:gd name="T11" fmla="*/ 0 h 245"/>
                <a:gd name="T12" fmla="*/ 4 w 157"/>
                <a:gd name="T13" fmla="*/ 0 h 245"/>
                <a:gd name="T14" fmla="*/ 0 w 157"/>
                <a:gd name="T15" fmla="*/ 3 h 245"/>
                <a:gd name="T16" fmla="*/ 1 w 157"/>
                <a:gd name="T17" fmla="*/ 6 h 245"/>
                <a:gd name="T18" fmla="*/ 1 w 157"/>
                <a:gd name="T19" fmla="*/ 6 h 245"/>
                <a:gd name="T20" fmla="*/ 1 w 157"/>
                <a:gd name="T21" fmla="*/ 6 h 245"/>
                <a:gd name="T22" fmla="*/ 64 w 157"/>
                <a:gd name="T23" fmla="*/ 168 h 245"/>
                <a:gd name="T24" fmla="*/ 59 w 157"/>
                <a:gd name="T25" fmla="*/ 182 h 245"/>
                <a:gd name="T26" fmla="*/ 48 w 157"/>
                <a:gd name="T27" fmla="*/ 205 h 245"/>
                <a:gd name="T28" fmla="*/ 38 w 157"/>
                <a:gd name="T29" fmla="*/ 215 h 245"/>
                <a:gd name="T30" fmla="*/ 30 w 157"/>
                <a:gd name="T31" fmla="*/ 217 h 245"/>
                <a:gd name="T32" fmla="*/ 26 w 157"/>
                <a:gd name="T33" fmla="*/ 216 h 245"/>
                <a:gd name="T34" fmla="*/ 14 w 157"/>
                <a:gd name="T35" fmla="*/ 213 h 245"/>
                <a:gd name="T36" fmla="*/ 7 w 157"/>
                <a:gd name="T37" fmla="*/ 210 h 245"/>
                <a:gd name="T38" fmla="*/ 3 w 157"/>
                <a:gd name="T39" fmla="*/ 215 h 245"/>
                <a:gd name="T40" fmla="*/ 3 w 157"/>
                <a:gd name="T41" fmla="*/ 233 h 245"/>
                <a:gd name="T42" fmla="*/ 3 w 157"/>
                <a:gd name="T43" fmla="*/ 233 h 245"/>
                <a:gd name="T44" fmla="*/ 7 w 157"/>
                <a:gd name="T45" fmla="*/ 240 h 245"/>
                <a:gd name="T46" fmla="*/ 32 w 157"/>
                <a:gd name="T47" fmla="*/ 245 h 245"/>
                <a:gd name="T48" fmla="*/ 54 w 157"/>
                <a:gd name="T49" fmla="*/ 238 h 245"/>
                <a:gd name="T50" fmla="*/ 73 w 157"/>
                <a:gd name="T51" fmla="*/ 220 h 245"/>
                <a:gd name="T52" fmla="*/ 79 w 157"/>
                <a:gd name="T53" fmla="*/ 208 h 245"/>
                <a:gd name="T54" fmla="*/ 156 w 157"/>
                <a:gd name="T55" fmla="*/ 6 h 245"/>
                <a:gd name="T56" fmla="*/ 157 w 157"/>
                <a:gd name="T57" fmla="*/ 3 h 245"/>
                <a:gd name="T58" fmla="*/ 153 w 157"/>
                <a:gd name="T59" fmla="*/ 0 h 245"/>
                <a:gd name="T60" fmla="*/ 132 w 157"/>
                <a:gd name="T61" fmla="*/ 0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57" h="245">
                  <a:moveTo>
                    <a:pt x="132" y="0"/>
                  </a:moveTo>
                  <a:cubicBezTo>
                    <a:pt x="129" y="0"/>
                    <a:pt x="128" y="1"/>
                    <a:pt x="127" y="3"/>
                  </a:cubicBezTo>
                  <a:cubicBezTo>
                    <a:pt x="127" y="3"/>
                    <a:pt x="127" y="3"/>
                    <a:pt x="127" y="3"/>
                  </a:cubicBezTo>
                  <a:cubicBezTo>
                    <a:pt x="79" y="128"/>
                    <a:pt x="79" y="128"/>
                    <a:pt x="79" y="128"/>
                  </a:cubicBezTo>
                  <a:cubicBezTo>
                    <a:pt x="30" y="4"/>
                    <a:pt x="30" y="4"/>
                    <a:pt x="30" y="4"/>
                  </a:cubicBezTo>
                  <a:cubicBezTo>
                    <a:pt x="29" y="1"/>
                    <a:pt x="28" y="0"/>
                    <a:pt x="25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1"/>
                    <a:pt x="0" y="3"/>
                  </a:cubicBezTo>
                  <a:cubicBezTo>
                    <a:pt x="0" y="4"/>
                    <a:pt x="1" y="5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64" y="168"/>
                    <a:pt x="64" y="168"/>
                    <a:pt x="64" y="168"/>
                  </a:cubicBezTo>
                  <a:cubicBezTo>
                    <a:pt x="59" y="182"/>
                    <a:pt x="59" y="182"/>
                    <a:pt x="59" y="182"/>
                  </a:cubicBezTo>
                  <a:cubicBezTo>
                    <a:pt x="57" y="187"/>
                    <a:pt x="53" y="199"/>
                    <a:pt x="48" y="205"/>
                  </a:cubicBezTo>
                  <a:cubicBezTo>
                    <a:pt x="44" y="211"/>
                    <a:pt x="42" y="213"/>
                    <a:pt x="38" y="215"/>
                  </a:cubicBezTo>
                  <a:cubicBezTo>
                    <a:pt x="35" y="216"/>
                    <a:pt x="33" y="217"/>
                    <a:pt x="30" y="217"/>
                  </a:cubicBezTo>
                  <a:cubicBezTo>
                    <a:pt x="28" y="217"/>
                    <a:pt x="27" y="217"/>
                    <a:pt x="26" y="216"/>
                  </a:cubicBezTo>
                  <a:cubicBezTo>
                    <a:pt x="22" y="216"/>
                    <a:pt x="18" y="214"/>
                    <a:pt x="14" y="213"/>
                  </a:cubicBezTo>
                  <a:cubicBezTo>
                    <a:pt x="11" y="212"/>
                    <a:pt x="9" y="210"/>
                    <a:pt x="7" y="210"/>
                  </a:cubicBezTo>
                  <a:cubicBezTo>
                    <a:pt x="5" y="210"/>
                    <a:pt x="3" y="212"/>
                    <a:pt x="3" y="215"/>
                  </a:cubicBezTo>
                  <a:cubicBezTo>
                    <a:pt x="3" y="233"/>
                    <a:pt x="3" y="233"/>
                    <a:pt x="3" y="233"/>
                  </a:cubicBezTo>
                  <a:cubicBezTo>
                    <a:pt x="3" y="233"/>
                    <a:pt x="3" y="233"/>
                    <a:pt x="3" y="233"/>
                  </a:cubicBezTo>
                  <a:cubicBezTo>
                    <a:pt x="3" y="236"/>
                    <a:pt x="4" y="238"/>
                    <a:pt x="7" y="240"/>
                  </a:cubicBezTo>
                  <a:cubicBezTo>
                    <a:pt x="15" y="243"/>
                    <a:pt x="21" y="245"/>
                    <a:pt x="32" y="245"/>
                  </a:cubicBezTo>
                  <a:cubicBezTo>
                    <a:pt x="41" y="244"/>
                    <a:pt x="47" y="242"/>
                    <a:pt x="54" y="238"/>
                  </a:cubicBezTo>
                  <a:cubicBezTo>
                    <a:pt x="61" y="233"/>
                    <a:pt x="67" y="227"/>
                    <a:pt x="73" y="220"/>
                  </a:cubicBezTo>
                  <a:cubicBezTo>
                    <a:pt x="75" y="216"/>
                    <a:pt x="77" y="212"/>
                    <a:pt x="79" y="208"/>
                  </a:cubicBezTo>
                  <a:cubicBezTo>
                    <a:pt x="83" y="200"/>
                    <a:pt x="144" y="40"/>
                    <a:pt x="156" y="6"/>
                  </a:cubicBezTo>
                  <a:cubicBezTo>
                    <a:pt x="157" y="5"/>
                    <a:pt x="157" y="4"/>
                    <a:pt x="157" y="3"/>
                  </a:cubicBezTo>
                  <a:cubicBezTo>
                    <a:pt x="157" y="1"/>
                    <a:pt x="155" y="0"/>
                    <a:pt x="153" y="0"/>
                  </a:cubicBezTo>
                  <a:lnTo>
                    <a:pt x="13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53" noProof="0" dirty="0"/>
            </a:p>
          </p:txBody>
        </p:sp>
        <p:sp>
          <p:nvSpPr>
            <p:cNvPr id="25" name="Freeform 8">
              <a:extLst>
                <a:ext uri="{FF2B5EF4-FFF2-40B4-BE49-F238E27FC236}">
                  <a16:creationId xmlns:a16="http://schemas.microsoft.com/office/drawing/2014/main" id="{7D6A478E-FCAF-4573-B967-7423B97A023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457" y="1726"/>
              <a:ext cx="263" cy="322"/>
            </a:xfrm>
            <a:custGeom>
              <a:avLst/>
              <a:gdLst>
                <a:gd name="T0" fmla="*/ 28 w 139"/>
                <a:gd name="T1" fmla="*/ 21 h 170"/>
                <a:gd name="T2" fmla="*/ 28 w 139"/>
                <a:gd name="T3" fmla="*/ 6 h 170"/>
                <a:gd name="T4" fmla="*/ 25 w 139"/>
                <a:gd name="T5" fmla="*/ 3 h 170"/>
                <a:gd name="T6" fmla="*/ 4 w 139"/>
                <a:gd name="T7" fmla="*/ 3 h 170"/>
                <a:gd name="T8" fmla="*/ 0 w 139"/>
                <a:gd name="T9" fmla="*/ 6 h 170"/>
                <a:gd name="T10" fmla="*/ 0 w 139"/>
                <a:gd name="T11" fmla="*/ 167 h 170"/>
                <a:gd name="T12" fmla="*/ 4 w 139"/>
                <a:gd name="T13" fmla="*/ 170 h 170"/>
                <a:gd name="T14" fmla="*/ 25 w 139"/>
                <a:gd name="T15" fmla="*/ 170 h 170"/>
                <a:gd name="T16" fmla="*/ 28 w 139"/>
                <a:gd name="T17" fmla="*/ 167 h 170"/>
                <a:gd name="T18" fmla="*/ 28 w 139"/>
                <a:gd name="T19" fmla="*/ 68 h 170"/>
                <a:gd name="T20" fmla="*/ 70 w 139"/>
                <a:gd name="T21" fmla="*/ 28 h 170"/>
                <a:gd name="T22" fmla="*/ 111 w 139"/>
                <a:gd name="T23" fmla="*/ 68 h 170"/>
                <a:gd name="T24" fmla="*/ 111 w 139"/>
                <a:gd name="T25" fmla="*/ 167 h 170"/>
                <a:gd name="T26" fmla="*/ 111 w 139"/>
                <a:gd name="T27" fmla="*/ 167 h 170"/>
                <a:gd name="T28" fmla="*/ 114 w 139"/>
                <a:gd name="T29" fmla="*/ 170 h 170"/>
                <a:gd name="T30" fmla="*/ 136 w 139"/>
                <a:gd name="T31" fmla="*/ 170 h 170"/>
                <a:gd name="T32" fmla="*/ 139 w 139"/>
                <a:gd name="T33" fmla="*/ 167 h 170"/>
                <a:gd name="T34" fmla="*/ 139 w 139"/>
                <a:gd name="T35" fmla="*/ 68 h 170"/>
                <a:gd name="T36" fmla="*/ 139 w 139"/>
                <a:gd name="T37" fmla="*/ 68 h 170"/>
                <a:gd name="T38" fmla="*/ 139 w 139"/>
                <a:gd name="T39" fmla="*/ 68 h 170"/>
                <a:gd name="T40" fmla="*/ 120 w 139"/>
                <a:gd name="T41" fmla="*/ 20 h 170"/>
                <a:gd name="T42" fmla="*/ 70 w 139"/>
                <a:gd name="T43" fmla="*/ 0 h 170"/>
                <a:gd name="T44" fmla="*/ 28 w 139"/>
                <a:gd name="T45" fmla="*/ 21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39" h="170">
                  <a:moveTo>
                    <a:pt x="28" y="21"/>
                  </a:moveTo>
                  <a:cubicBezTo>
                    <a:pt x="28" y="6"/>
                    <a:pt x="28" y="6"/>
                    <a:pt x="28" y="6"/>
                  </a:cubicBezTo>
                  <a:cubicBezTo>
                    <a:pt x="28" y="4"/>
                    <a:pt x="27" y="3"/>
                    <a:pt x="25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1" y="3"/>
                    <a:pt x="0" y="4"/>
                    <a:pt x="0" y="6"/>
                  </a:cubicBezTo>
                  <a:cubicBezTo>
                    <a:pt x="0" y="167"/>
                    <a:pt x="0" y="167"/>
                    <a:pt x="0" y="167"/>
                  </a:cubicBezTo>
                  <a:cubicBezTo>
                    <a:pt x="0" y="169"/>
                    <a:pt x="1" y="170"/>
                    <a:pt x="4" y="170"/>
                  </a:cubicBezTo>
                  <a:cubicBezTo>
                    <a:pt x="25" y="170"/>
                    <a:pt x="25" y="170"/>
                    <a:pt x="25" y="170"/>
                  </a:cubicBezTo>
                  <a:cubicBezTo>
                    <a:pt x="27" y="170"/>
                    <a:pt x="28" y="169"/>
                    <a:pt x="28" y="167"/>
                  </a:cubicBezTo>
                  <a:cubicBezTo>
                    <a:pt x="28" y="68"/>
                    <a:pt x="28" y="68"/>
                    <a:pt x="28" y="68"/>
                  </a:cubicBezTo>
                  <a:cubicBezTo>
                    <a:pt x="28" y="49"/>
                    <a:pt x="42" y="28"/>
                    <a:pt x="70" y="28"/>
                  </a:cubicBezTo>
                  <a:cubicBezTo>
                    <a:pt x="97" y="28"/>
                    <a:pt x="111" y="49"/>
                    <a:pt x="111" y="68"/>
                  </a:cubicBezTo>
                  <a:cubicBezTo>
                    <a:pt x="111" y="167"/>
                    <a:pt x="111" y="167"/>
                    <a:pt x="111" y="167"/>
                  </a:cubicBezTo>
                  <a:cubicBezTo>
                    <a:pt x="111" y="167"/>
                    <a:pt x="111" y="167"/>
                    <a:pt x="111" y="167"/>
                  </a:cubicBezTo>
                  <a:cubicBezTo>
                    <a:pt x="111" y="169"/>
                    <a:pt x="112" y="170"/>
                    <a:pt x="114" y="170"/>
                  </a:cubicBezTo>
                  <a:cubicBezTo>
                    <a:pt x="136" y="170"/>
                    <a:pt x="136" y="170"/>
                    <a:pt x="136" y="170"/>
                  </a:cubicBezTo>
                  <a:cubicBezTo>
                    <a:pt x="138" y="170"/>
                    <a:pt x="139" y="169"/>
                    <a:pt x="139" y="167"/>
                  </a:cubicBezTo>
                  <a:cubicBezTo>
                    <a:pt x="139" y="68"/>
                    <a:pt x="139" y="68"/>
                    <a:pt x="139" y="68"/>
                  </a:cubicBezTo>
                  <a:cubicBezTo>
                    <a:pt x="139" y="68"/>
                    <a:pt x="139" y="68"/>
                    <a:pt x="139" y="68"/>
                  </a:cubicBezTo>
                  <a:cubicBezTo>
                    <a:pt x="139" y="68"/>
                    <a:pt x="139" y="68"/>
                    <a:pt x="139" y="68"/>
                  </a:cubicBezTo>
                  <a:cubicBezTo>
                    <a:pt x="139" y="51"/>
                    <a:pt x="133" y="35"/>
                    <a:pt x="120" y="20"/>
                  </a:cubicBezTo>
                  <a:cubicBezTo>
                    <a:pt x="109" y="7"/>
                    <a:pt x="88" y="0"/>
                    <a:pt x="70" y="0"/>
                  </a:cubicBezTo>
                  <a:cubicBezTo>
                    <a:pt x="41" y="0"/>
                    <a:pt x="28" y="21"/>
                    <a:pt x="28" y="2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53" noProof="0" dirty="0"/>
            </a:p>
          </p:txBody>
        </p:sp>
        <p:sp>
          <p:nvSpPr>
            <p:cNvPr id="26" name="Freeform 9">
              <a:extLst>
                <a:ext uri="{FF2B5EF4-FFF2-40B4-BE49-F238E27FC236}">
                  <a16:creationId xmlns:a16="http://schemas.microsoft.com/office/drawing/2014/main" id="{C7B044FD-45A1-41D4-8002-87E2B59314C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264" y="1724"/>
              <a:ext cx="246" cy="328"/>
            </a:xfrm>
            <a:custGeom>
              <a:avLst/>
              <a:gdLst>
                <a:gd name="T0" fmla="*/ 4 w 130"/>
                <a:gd name="T1" fmla="*/ 48 h 173"/>
                <a:gd name="T2" fmla="*/ 56 w 130"/>
                <a:gd name="T3" fmla="*/ 97 h 173"/>
                <a:gd name="T4" fmla="*/ 57 w 130"/>
                <a:gd name="T5" fmla="*/ 98 h 173"/>
                <a:gd name="T6" fmla="*/ 101 w 130"/>
                <a:gd name="T7" fmla="*/ 124 h 173"/>
                <a:gd name="T8" fmla="*/ 66 w 130"/>
                <a:gd name="T9" fmla="*/ 146 h 173"/>
                <a:gd name="T10" fmla="*/ 30 w 130"/>
                <a:gd name="T11" fmla="*/ 118 h 173"/>
                <a:gd name="T12" fmla="*/ 26 w 130"/>
                <a:gd name="T13" fmla="*/ 114 h 173"/>
                <a:gd name="T14" fmla="*/ 5 w 130"/>
                <a:gd name="T15" fmla="*/ 114 h 173"/>
                <a:gd name="T16" fmla="*/ 0 w 130"/>
                <a:gd name="T17" fmla="*/ 118 h 173"/>
                <a:gd name="T18" fmla="*/ 65 w 130"/>
                <a:gd name="T19" fmla="*/ 173 h 173"/>
                <a:gd name="T20" fmla="*/ 130 w 130"/>
                <a:gd name="T21" fmla="*/ 120 h 173"/>
                <a:gd name="T22" fmla="*/ 72 w 130"/>
                <a:gd name="T23" fmla="*/ 74 h 173"/>
                <a:gd name="T24" fmla="*/ 32 w 130"/>
                <a:gd name="T25" fmla="*/ 48 h 173"/>
                <a:gd name="T26" fmla="*/ 63 w 130"/>
                <a:gd name="T27" fmla="*/ 27 h 173"/>
                <a:gd name="T28" fmla="*/ 97 w 130"/>
                <a:gd name="T29" fmla="*/ 49 h 173"/>
                <a:gd name="T30" fmla="*/ 102 w 130"/>
                <a:gd name="T31" fmla="*/ 53 h 173"/>
                <a:gd name="T32" fmla="*/ 120 w 130"/>
                <a:gd name="T33" fmla="*/ 53 h 173"/>
                <a:gd name="T34" fmla="*/ 125 w 130"/>
                <a:gd name="T35" fmla="*/ 48 h 173"/>
                <a:gd name="T36" fmla="*/ 63 w 130"/>
                <a:gd name="T37" fmla="*/ 0 h 173"/>
                <a:gd name="T38" fmla="*/ 4 w 130"/>
                <a:gd name="T39" fmla="*/ 48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30" h="173">
                  <a:moveTo>
                    <a:pt x="4" y="48"/>
                  </a:moveTo>
                  <a:cubicBezTo>
                    <a:pt x="4" y="77"/>
                    <a:pt x="19" y="91"/>
                    <a:pt x="56" y="97"/>
                  </a:cubicBezTo>
                  <a:cubicBezTo>
                    <a:pt x="57" y="98"/>
                    <a:pt x="57" y="98"/>
                    <a:pt x="57" y="98"/>
                  </a:cubicBezTo>
                  <a:cubicBezTo>
                    <a:pt x="83" y="102"/>
                    <a:pt x="101" y="105"/>
                    <a:pt x="101" y="124"/>
                  </a:cubicBezTo>
                  <a:cubicBezTo>
                    <a:pt x="101" y="139"/>
                    <a:pt x="83" y="146"/>
                    <a:pt x="66" y="146"/>
                  </a:cubicBezTo>
                  <a:cubicBezTo>
                    <a:pt x="46" y="146"/>
                    <a:pt x="33" y="136"/>
                    <a:pt x="30" y="118"/>
                  </a:cubicBezTo>
                  <a:cubicBezTo>
                    <a:pt x="30" y="116"/>
                    <a:pt x="29" y="114"/>
                    <a:pt x="26" y="114"/>
                  </a:cubicBezTo>
                  <a:cubicBezTo>
                    <a:pt x="5" y="114"/>
                    <a:pt x="5" y="114"/>
                    <a:pt x="5" y="114"/>
                  </a:cubicBezTo>
                  <a:cubicBezTo>
                    <a:pt x="2" y="114"/>
                    <a:pt x="0" y="116"/>
                    <a:pt x="0" y="118"/>
                  </a:cubicBezTo>
                  <a:cubicBezTo>
                    <a:pt x="0" y="150"/>
                    <a:pt x="27" y="173"/>
                    <a:pt x="65" y="173"/>
                  </a:cubicBezTo>
                  <a:cubicBezTo>
                    <a:pt x="104" y="173"/>
                    <a:pt x="130" y="151"/>
                    <a:pt x="130" y="120"/>
                  </a:cubicBezTo>
                  <a:cubicBezTo>
                    <a:pt x="130" y="86"/>
                    <a:pt x="100" y="79"/>
                    <a:pt x="72" y="74"/>
                  </a:cubicBezTo>
                  <a:cubicBezTo>
                    <a:pt x="37" y="68"/>
                    <a:pt x="32" y="58"/>
                    <a:pt x="32" y="48"/>
                  </a:cubicBezTo>
                  <a:cubicBezTo>
                    <a:pt x="32" y="32"/>
                    <a:pt x="49" y="27"/>
                    <a:pt x="63" y="27"/>
                  </a:cubicBezTo>
                  <a:cubicBezTo>
                    <a:pt x="82" y="27"/>
                    <a:pt x="94" y="34"/>
                    <a:pt x="97" y="49"/>
                  </a:cubicBezTo>
                  <a:cubicBezTo>
                    <a:pt x="98" y="51"/>
                    <a:pt x="98" y="53"/>
                    <a:pt x="102" y="53"/>
                  </a:cubicBezTo>
                  <a:cubicBezTo>
                    <a:pt x="120" y="53"/>
                    <a:pt x="120" y="53"/>
                    <a:pt x="120" y="53"/>
                  </a:cubicBezTo>
                  <a:cubicBezTo>
                    <a:pt x="123" y="53"/>
                    <a:pt x="125" y="51"/>
                    <a:pt x="125" y="48"/>
                  </a:cubicBezTo>
                  <a:cubicBezTo>
                    <a:pt x="125" y="19"/>
                    <a:pt x="100" y="0"/>
                    <a:pt x="63" y="0"/>
                  </a:cubicBezTo>
                  <a:cubicBezTo>
                    <a:pt x="22" y="0"/>
                    <a:pt x="4" y="25"/>
                    <a:pt x="4" y="4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53" noProof="0" dirty="0"/>
            </a:p>
          </p:txBody>
        </p:sp>
        <p:sp>
          <p:nvSpPr>
            <p:cNvPr id="27" name="Freeform 10">
              <a:extLst>
                <a:ext uri="{FF2B5EF4-FFF2-40B4-BE49-F238E27FC236}">
                  <a16:creationId xmlns:a16="http://schemas.microsoft.com/office/drawing/2014/main" id="{B96B058D-5136-4262-807A-F14DDE4ECC0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062" y="1722"/>
              <a:ext cx="312" cy="474"/>
            </a:xfrm>
            <a:custGeom>
              <a:avLst/>
              <a:gdLst>
                <a:gd name="T0" fmla="*/ 67 w 165"/>
                <a:gd name="T1" fmla="*/ 0 h 250"/>
                <a:gd name="T2" fmla="*/ 0 w 165"/>
                <a:gd name="T3" fmla="*/ 86 h 250"/>
                <a:gd name="T4" fmla="*/ 82 w 165"/>
                <a:gd name="T5" fmla="*/ 174 h 250"/>
                <a:gd name="T6" fmla="*/ 137 w 165"/>
                <a:gd name="T7" fmla="*/ 152 h 250"/>
                <a:gd name="T8" fmla="*/ 137 w 165"/>
                <a:gd name="T9" fmla="*/ 173 h 250"/>
                <a:gd name="T10" fmla="*/ 89 w 165"/>
                <a:gd name="T11" fmla="*/ 222 h 250"/>
                <a:gd name="T12" fmla="*/ 48 w 165"/>
                <a:gd name="T13" fmla="*/ 194 h 250"/>
                <a:gd name="T14" fmla="*/ 43 w 165"/>
                <a:gd name="T15" fmla="*/ 190 h 250"/>
                <a:gd name="T16" fmla="*/ 24 w 165"/>
                <a:gd name="T17" fmla="*/ 190 h 250"/>
                <a:gd name="T18" fmla="*/ 19 w 165"/>
                <a:gd name="T19" fmla="*/ 195 h 250"/>
                <a:gd name="T20" fmla="*/ 89 w 165"/>
                <a:gd name="T21" fmla="*/ 250 h 250"/>
                <a:gd name="T22" fmla="*/ 165 w 165"/>
                <a:gd name="T23" fmla="*/ 174 h 250"/>
                <a:gd name="T24" fmla="*/ 165 w 165"/>
                <a:gd name="T25" fmla="*/ 7 h 250"/>
                <a:gd name="T26" fmla="*/ 162 w 165"/>
                <a:gd name="T27" fmla="*/ 4 h 250"/>
                <a:gd name="T28" fmla="*/ 140 w 165"/>
                <a:gd name="T29" fmla="*/ 4 h 250"/>
                <a:gd name="T30" fmla="*/ 137 w 165"/>
                <a:gd name="T31" fmla="*/ 7 h 250"/>
                <a:gd name="T32" fmla="*/ 137 w 165"/>
                <a:gd name="T33" fmla="*/ 21 h 250"/>
                <a:gd name="T34" fmla="*/ 99 w 165"/>
                <a:gd name="T35" fmla="*/ 0 h 250"/>
                <a:gd name="T36" fmla="*/ 96 w 165"/>
                <a:gd name="T37" fmla="*/ 3 h 250"/>
                <a:gd name="T38" fmla="*/ 96 w 165"/>
                <a:gd name="T39" fmla="*/ 28 h 250"/>
                <a:gd name="T40" fmla="*/ 97 w 165"/>
                <a:gd name="T41" fmla="*/ 31 h 250"/>
                <a:gd name="T42" fmla="*/ 138 w 165"/>
                <a:gd name="T43" fmla="*/ 87 h 250"/>
                <a:gd name="T44" fmla="*/ 83 w 165"/>
                <a:gd name="T45" fmla="*/ 146 h 250"/>
                <a:gd name="T46" fmla="*/ 29 w 165"/>
                <a:gd name="T47" fmla="*/ 87 h 250"/>
                <a:gd name="T48" fmla="*/ 68 w 165"/>
                <a:gd name="T49" fmla="*/ 31 h 250"/>
                <a:gd name="T50" fmla="*/ 70 w 165"/>
                <a:gd name="T51" fmla="*/ 29 h 250"/>
                <a:gd name="T52" fmla="*/ 70 w 165"/>
                <a:gd name="T53" fmla="*/ 3 h 250"/>
                <a:gd name="T54" fmla="*/ 67 w 165"/>
                <a:gd name="T55" fmla="*/ 0 h 250"/>
                <a:gd name="T56" fmla="*/ 67 w 165"/>
                <a:gd name="T57" fmla="*/ 0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65" h="250">
                  <a:moveTo>
                    <a:pt x="67" y="0"/>
                  </a:moveTo>
                  <a:cubicBezTo>
                    <a:pt x="29" y="8"/>
                    <a:pt x="0" y="44"/>
                    <a:pt x="0" y="86"/>
                  </a:cubicBezTo>
                  <a:cubicBezTo>
                    <a:pt x="0" y="135"/>
                    <a:pt x="37" y="174"/>
                    <a:pt x="82" y="174"/>
                  </a:cubicBezTo>
                  <a:cubicBezTo>
                    <a:pt x="103" y="174"/>
                    <a:pt x="122" y="166"/>
                    <a:pt x="137" y="152"/>
                  </a:cubicBezTo>
                  <a:cubicBezTo>
                    <a:pt x="137" y="173"/>
                    <a:pt x="137" y="173"/>
                    <a:pt x="137" y="173"/>
                  </a:cubicBezTo>
                  <a:cubicBezTo>
                    <a:pt x="137" y="205"/>
                    <a:pt x="120" y="222"/>
                    <a:pt x="89" y="222"/>
                  </a:cubicBezTo>
                  <a:cubicBezTo>
                    <a:pt x="66" y="222"/>
                    <a:pt x="52" y="213"/>
                    <a:pt x="48" y="194"/>
                  </a:cubicBezTo>
                  <a:cubicBezTo>
                    <a:pt x="47" y="192"/>
                    <a:pt x="46" y="190"/>
                    <a:pt x="43" y="190"/>
                  </a:cubicBezTo>
                  <a:cubicBezTo>
                    <a:pt x="24" y="190"/>
                    <a:pt x="24" y="190"/>
                    <a:pt x="24" y="190"/>
                  </a:cubicBezTo>
                  <a:cubicBezTo>
                    <a:pt x="21" y="190"/>
                    <a:pt x="19" y="192"/>
                    <a:pt x="19" y="195"/>
                  </a:cubicBezTo>
                  <a:cubicBezTo>
                    <a:pt x="22" y="228"/>
                    <a:pt x="51" y="250"/>
                    <a:pt x="89" y="250"/>
                  </a:cubicBezTo>
                  <a:cubicBezTo>
                    <a:pt x="135" y="250"/>
                    <a:pt x="165" y="219"/>
                    <a:pt x="165" y="174"/>
                  </a:cubicBezTo>
                  <a:cubicBezTo>
                    <a:pt x="165" y="7"/>
                    <a:pt x="165" y="7"/>
                    <a:pt x="165" y="7"/>
                  </a:cubicBezTo>
                  <a:cubicBezTo>
                    <a:pt x="165" y="5"/>
                    <a:pt x="164" y="4"/>
                    <a:pt x="162" y="4"/>
                  </a:cubicBezTo>
                  <a:cubicBezTo>
                    <a:pt x="140" y="4"/>
                    <a:pt x="140" y="4"/>
                    <a:pt x="140" y="4"/>
                  </a:cubicBezTo>
                  <a:cubicBezTo>
                    <a:pt x="138" y="4"/>
                    <a:pt x="137" y="5"/>
                    <a:pt x="137" y="7"/>
                  </a:cubicBezTo>
                  <a:cubicBezTo>
                    <a:pt x="137" y="21"/>
                    <a:pt x="137" y="21"/>
                    <a:pt x="137" y="21"/>
                  </a:cubicBezTo>
                  <a:cubicBezTo>
                    <a:pt x="126" y="11"/>
                    <a:pt x="113" y="4"/>
                    <a:pt x="99" y="0"/>
                  </a:cubicBezTo>
                  <a:cubicBezTo>
                    <a:pt x="97" y="0"/>
                    <a:pt x="96" y="1"/>
                    <a:pt x="96" y="3"/>
                  </a:cubicBezTo>
                  <a:cubicBezTo>
                    <a:pt x="96" y="28"/>
                    <a:pt x="96" y="28"/>
                    <a:pt x="96" y="28"/>
                  </a:cubicBezTo>
                  <a:cubicBezTo>
                    <a:pt x="96" y="29"/>
                    <a:pt x="96" y="30"/>
                    <a:pt x="97" y="31"/>
                  </a:cubicBezTo>
                  <a:cubicBezTo>
                    <a:pt x="121" y="37"/>
                    <a:pt x="138" y="60"/>
                    <a:pt x="138" y="87"/>
                  </a:cubicBezTo>
                  <a:cubicBezTo>
                    <a:pt x="138" y="119"/>
                    <a:pt x="114" y="146"/>
                    <a:pt x="83" y="146"/>
                  </a:cubicBezTo>
                  <a:cubicBezTo>
                    <a:pt x="53" y="146"/>
                    <a:pt x="29" y="119"/>
                    <a:pt x="29" y="87"/>
                  </a:cubicBezTo>
                  <a:cubicBezTo>
                    <a:pt x="29" y="61"/>
                    <a:pt x="45" y="38"/>
                    <a:pt x="68" y="31"/>
                  </a:cubicBezTo>
                  <a:cubicBezTo>
                    <a:pt x="69" y="31"/>
                    <a:pt x="70" y="30"/>
                    <a:pt x="70" y="29"/>
                  </a:cubicBezTo>
                  <a:cubicBezTo>
                    <a:pt x="70" y="3"/>
                    <a:pt x="70" y="3"/>
                    <a:pt x="70" y="3"/>
                  </a:cubicBezTo>
                  <a:cubicBezTo>
                    <a:pt x="70" y="1"/>
                    <a:pt x="69" y="0"/>
                    <a:pt x="67" y="0"/>
                  </a:cubicBezTo>
                  <a:cubicBezTo>
                    <a:pt x="67" y="0"/>
                    <a:pt x="67" y="0"/>
                    <a:pt x="6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53" noProof="0" dirty="0"/>
            </a:p>
          </p:txBody>
        </p:sp>
        <p:sp>
          <p:nvSpPr>
            <p:cNvPr id="28" name="Oval 11">
              <a:extLst>
                <a:ext uri="{FF2B5EF4-FFF2-40B4-BE49-F238E27FC236}">
                  <a16:creationId xmlns:a16="http://schemas.microsoft.com/office/drawing/2014/main" id="{67E362B8-97A1-4111-B148-BAE052A1BFA3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2843" y="1589"/>
              <a:ext cx="87" cy="8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53" noProof="0" dirty="0"/>
            </a:p>
          </p:txBody>
        </p:sp>
        <p:sp>
          <p:nvSpPr>
            <p:cNvPr id="29" name="Oval 12">
              <a:extLst>
                <a:ext uri="{FF2B5EF4-FFF2-40B4-BE49-F238E27FC236}">
                  <a16:creationId xmlns:a16="http://schemas.microsoft.com/office/drawing/2014/main" id="{4301693B-28CB-4C5D-8F2B-69A579B76B99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873" y="1589"/>
              <a:ext cx="87" cy="8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53" noProof="0" dirty="0"/>
            </a:p>
          </p:txBody>
        </p:sp>
        <p:sp>
          <p:nvSpPr>
            <p:cNvPr id="30" name="Freeform 13">
              <a:extLst>
                <a:ext uri="{FF2B5EF4-FFF2-40B4-BE49-F238E27FC236}">
                  <a16:creationId xmlns:a16="http://schemas.microsoft.com/office/drawing/2014/main" id="{52D918BE-ADC1-4568-88E2-AF8C3F391F0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062" y="1584"/>
              <a:ext cx="242" cy="462"/>
            </a:xfrm>
            <a:custGeom>
              <a:avLst/>
              <a:gdLst>
                <a:gd name="T0" fmla="*/ 39 w 128"/>
                <a:gd name="T1" fmla="*/ 55 h 244"/>
                <a:gd name="T2" fmla="*/ 39 w 128"/>
                <a:gd name="T3" fmla="*/ 76 h 244"/>
                <a:gd name="T4" fmla="*/ 4 w 128"/>
                <a:gd name="T5" fmla="*/ 76 h 244"/>
                <a:gd name="T6" fmla="*/ 0 w 128"/>
                <a:gd name="T7" fmla="*/ 81 h 244"/>
                <a:gd name="T8" fmla="*/ 0 w 128"/>
                <a:gd name="T9" fmla="*/ 99 h 244"/>
                <a:gd name="T10" fmla="*/ 4 w 128"/>
                <a:gd name="T11" fmla="*/ 103 h 244"/>
                <a:gd name="T12" fmla="*/ 39 w 128"/>
                <a:gd name="T13" fmla="*/ 103 h 244"/>
                <a:gd name="T14" fmla="*/ 39 w 128"/>
                <a:gd name="T15" fmla="*/ 239 h 244"/>
                <a:gd name="T16" fmla="*/ 44 w 128"/>
                <a:gd name="T17" fmla="*/ 244 h 244"/>
                <a:gd name="T18" fmla="*/ 62 w 128"/>
                <a:gd name="T19" fmla="*/ 244 h 244"/>
                <a:gd name="T20" fmla="*/ 67 w 128"/>
                <a:gd name="T21" fmla="*/ 239 h 244"/>
                <a:gd name="T22" fmla="*/ 67 w 128"/>
                <a:gd name="T23" fmla="*/ 103 h 244"/>
                <a:gd name="T24" fmla="*/ 120 w 128"/>
                <a:gd name="T25" fmla="*/ 103 h 244"/>
                <a:gd name="T26" fmla="*/ 125 w 128"/>
                <a:gd name="T27" fmla="*/ 99 h 244"/>
                <a:gd name="T28" fmla="*/ 125 w 128"/>
                <a:gd name="T29" fmla="*/ 81 h 244"/>
                <a:gd name="T30" fmla="*/ 120 w 128"/>
                <a:gd name="T31" fmla="*/ 76 h 244"/>
                <a:gd name="T32" fmla="*/ 67 w 128"/>
                <a:gd name="T33" fmla="*/ 76 h 244"/>
                <a:gd name="T34" fmla="*/ 67 w 128"/>
                <a:gd name="T35" fmla="*/ 55 h 244"/>
                <a:gd name="T36" fmla="*/ 91 w 128"/>
                <a:gd name="T37" fmla="*/ 27 h 244"/>
                <a:gd name="T38" fmla="*/ 122 w 128"/>
                <a:gd name="T39" fmla="*/ 37 h 244"/>
                <a:gd name="T40" fmla="*/ 125 w 128"/>
                <a:gd name="T41" fmla="*/ 38 h 244"/>
                <a:gd name="T42" fmla="*/ 128 w 128"/>
                <a:gd name="T43" fmla="*/ 33 h 244"/>
                <a:gd name="T44" fmla="*/ 128 w 128"/>
                <a:gd name="T45" fmla="*/ 16 h 244"/>
                <a:gd name="T46" fmla="*/ 125 w 128"/>
                <a:gd name="T47" fmla="*/ 9 h 244"/>
                <a:gd name="T48" fmla="*/ 89 w 128"/>
                <a:gd name="T49" fmla="*/ 0 h 244"/>
                <a:gd name="T50" fmla="*/ 39 w 128"/>
                <a:gd name="T51" fmla="*/ 55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28" h="244">
                  <a:moveTo>
                    <a:pt x="39" y="55"/>
                  </a:moveTo>
                  <a:cubicBezTo>
                    <a:pt x="39" y="76"/>
                    <a:pt x="39" y="76"/>
                    <a:pt x="39" y="76"/>
                  </a:cubicBezTo>
                  <a:cubicBezTo>
                    <a:pt x="4" y="76"/>
                    <a:pt x="4" y="76"/>
                    <a:pt x="4" y="76"/>
                  </a:cubicBezTo>
                  <a:cubicBezTo>
                    <a:pt x="1" y="76"/>
                    <a:pt x="0" y="78"/>
                    <a:pt x="0" y="81"/>
                  </a:cubicBezTo>
                  <a:cubicBezTo>
                    <a:pt x="0" y="99"/>
                    <a:pt x="0" y="99"/>
                    <a:pt x="0" y="99"/>
                  </a:cubicBezTo>
                  <a:cubicBezTo>
                    <a:pt x="0" y="102"/>
                    <a:pt x="1" y="103"/>
                    <a:pt x="4" y="103"/>
                  </a:cubicBezTo>
                  <a:cubicBezTo>
                    <a:pt x="39" y="103"/>
                    <a:pt x="39" y="103"/>
                    <a:pt x="39" y="103"/>
                  </a:cubicBezTo>
                  <a:cubicBezTo>
                    <a:pt x="39" y="239"/>
                    <a:pt x="39" y="239"/>
                    <a:pt x="39" y="239"/>
                  </a:cubicBezTo>
                  <a:cubicBezTo>
                    <a:pt x="39" y="242"/>
                    <a:pt x="41" y="244"/>
                    <a:pt x="44" y="244"/>
                  </a:cubicBezTo>
                  <a:cubicBezTo>
                    <a:pt x="62" y="244"/>
                    <a:pt x="62" y="244"/>
                    <a:pt x="62" y="244"/>
                  </a:cubicBezTo>
                  <a:cubicBezTo>
                    <a:pt x="65" y="244"/>
                    <a:pt x="67" y="242"/>
                    <a:pt x="67" y="239"/>
                  </a:cubicBezTo>
                  <a:cubicBezTo>
                    <a:pt x="67" y="103"/>
                    <a:pt x="67" y="103"/>
                    <a:pt x="67" y="103"/>
                  </a:cubicBezTo>
                  <a:cubicBezTo>
                    <a:pt x="120" y="103"/>
                    <a:pt x="120" y="103"/>
                    <a:pt x="120" y="103"/>
                  </a:cubicBezTo>
                  <a:cubicBezTo>
                    <a:pt x="123" y="103"/>
                    <a:pt x="125" y="102"/>
                    <a:pt x="125" y="99"/>
                  </a:cubicBezTo>
                  <a:cubicBezTo>
                    <a:pt x="125" y="81"/>
                    <a:pt x="125" y="81"/>
                    <a:pt x="125" y="81"/>
                  </a:cubicBezTo>
                  <a:cubicBezTo>
                    <a:pt x="125" y="78"/>
                    <a:pt x="123" y="76"/>
                    <a:pt x="120" y="76"/>
                  </a:cubicBezTo>
                  <a:cubicBezTo>
                    <a:pt x="67" y="76"/>
                    <a:pt x="67" y="76"/>
                    <a:pt x="67" y="76"/>
                  </a:cubicBezTo>
                  <a:cubicBezTo>
                    <a:pt x="67" y="55"/>
                    <a:pt x="67" y="55"/>
                    <a:pt x="67" y="55"/>
                  </a:cubicBezTo>
                  <a:cubicBezTo>
                    <a:pt x="67" y="38"/>
                    <a:pt x="76" y="27"/>
                    <a:pt x="91" y="27"/>
                  </a:cubicBezTo>
                  <a:cubicBezTo>
                    <a:pt x="102" y="27"/>
                    <a:pt x="110" y="30"/>
                    <a:pt x="122" y="37"/>
                  </a:cubicBezTo>
                  <a:cubicBezTo>
                    <a:pt x="123" y="38"/>
                    <a:pt x="124" y="38"/>
                    <a:pt x="125" y="38"/>
                  </a:cubicBezTo>
                  <a:cubicBezTo>
                    <a:pt x="127" y="38"/>
                    <a:pt x="128" y="36"/>
                    <a:pt x="128" y="33"/>
                  </a:cubicBezTo>
                  <a:cubicBezTo>
                    <a:pt x="128" y="16"/>
                    <a:pt x="128" y="16"/>
                    <a:pt x="128" y="16"/>
                  </a:cubicBezTo>
                  <a:cubicBezTo>
                    <a:pt x="128" y="13"/>
                    <a:pt x="128" y="11"/>
                    <a:pt x="125" y="9"/>
                  </a:cubicBezTo>
                  <a:cubicBezTo>
                    <a:pt x="114" y="3"/>
                    <a:pt x="103" y="0"/>
                    <a:pt x="89" y="0"/>
                  </a:cubicBezTo>
                  <a:cubicBezTo>
                    <a:pt x="54" y="0"/>
                    <a:pt x="39" y="29"/>
                    <a:pt x="39" y="5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53" noProof="0" dirty="0"/>
            </a:p>
          </p:txBody>
        </p:sp>
        <p:sp>
          <p:nvSpPr>
            <p:cNvPr id="31" name="Freeform 14">
              <a:extLst>
                <a:ext uri="{FF2B5EF4-FFF2-40B4-BE49-F238E27FC236}">
                  <a16:creationId xmlns:a16="http://schemas.microsoft.com/office/drawing/2014/main" id="{C865BE1B-431D-42EE-838F-6181568C2DE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071" y="1578"/>
              <a:ext cx="632" cy="631"/>
            </a:xfrm>
            <a:custGeom>
              <a:avLst/>
              <a:gdLst>
                <a:gd name="T0" fmla="*/ 181 w 334"/>
                <a:gd name="T1" fmla="*/ 1 h 333"/>
                <a:gd name="T2" fmla="*/ 180 w 334"/>
                <a:gd name="T3" fmla="*/ 4 h 333"/>
                <a:gd name="T4" fmla="*/ 180 w 334"/>
                <a:gd name="T5" fmla="*/ 26 h 333"/>
                <a:gd name="T6" fmla="*/ 180 w 334"/>
                <a:gd name="T7" fmla="*/ 26 h 333"/>
                <a:gd name="T8" fmla="*/ 182 w 334"/>
                <a:gd name="T9" fmla="*/ 28 h 333"/>
                <a:gd name="T10" fmla="*/ 306 w 334"/>
                <a:gd name="T11" fmla="*/ 166 h 333"/>
                <a:gd name="T12" fmla="*/ 167 w 334"/>
                <a:gd name="T13" fmla="*/ 305 h 333"/>
                <a:gd name="T14" fmla="*/ 28 w 334"/>
                <a:gd name="T15" fmla="*/ 166 h 333"/>
                <a:gd name="T16" fmla="*/ 152 w 334"/>
                <a:gd name="T17" fmla="*/ 28 h 333"/>
                <a:gd name="T18" fmla="*/ 154 w 334"/>
                <a:gd name="T19" fmla="*/ 26 h 333"/>
                <a:gd name="T20" fmla="*/ 154 w 334"/>
                <a:gd name="T21" fmla="*/ 26 h 333"/>
                <a:gd name="T22" fmla="*/ 154 w 334"/>
                <a:gd name="T23" fmla="*/ 4 h 333"/>
                <a:gd name="T24" fmla="*/ 153 w 334"/>
                <a:gd name="T25" fmla="*/ 1 h 333"/>
                <a:gd name="T26" fmla="*/ 150 w 334"/>
                <a:gd name="T27" fmla="*/ 0 h 333"/>
                <a:gd name="T28" fmla="*/ 149 w 334"/>
                <a:gd name="T29" fmla="*/ 0 h 333"/>
                <a:gd name="T30" fmla="*/ 149 w 334"/>
                <a:gd name="T31" fmla="*/ 0 h 333"/>
                <a:gd name="T32" fmla="*/ 0 w 334"/>
                <a:gd name="T33" fmla="*/ 166 h 333"/>
                <a:gd name="T34" fmla="*/ 167 w 334"/>
                <a:gd name="T35" fmla="*/ 333 h 333"/>
                <a:gd name="T36" fmla="*/ 334 w 334"/>
                <a:gd name="T37" fmla="*/ 166 h 333"/>
                <a:gd name="T38" fmla="*/ 185 w 334"/>
                <a:gd name="T39" fmla="*/ 0 h 333"/>
                <a:gd name="T40" fmla="*/ 185 w 334"/>
                <a:gd name="T41" fmla="*/ 0 h 333"/>
                <a:gd name="T42" fmla="*/ 184 w 334"/>
                <a:gd name="T43" fmla="*/ 0 h 333"/>
                <a:gd name="T44" fmla="*/ 181 w 334"/>
                <a:gd name="T45" fmla="*/ 1 h 3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34" h="333">
                  <a:moveTo>
                    <a:pt x="181" y="1"/>
                  </a:moveTo>
                  <a:cubicBezTo>
                    <a:pt x="180" y="2"/>
                    <a:pt x="180" y="3"/>
                    <a:pt x="180" y="4"/>
                  </a:cubicBezTo>
                  <a:cubicBezTo>
                    <a:pt x="180" y="26"/>
                    <a:pt x="180" y="26"/>
                    <a:pt x="180" y="26"/>
                  </a:cubicBezTo>
                  <a:cubicBezTo>
                    <a:pt x="180" y="26"/>
                    <a:pt x="180" y="26"/>
                    <a:pt x="180" y="26"/>
                  </a:cubicBezTo>
                  <a:cubicBezTo>
                    <a:pt x="180" y="27"/>
                    <a:pt x="181" y="28"/>
                    <a:pt x="182" y="28"/>
                  </a:cubicBezTo>
                  <a:cubicBezTo>
                    <a:pt x="251" y="35"/>
                    <a:pt x="306" y="94"/>
                    <a:pt x="306" y="166"/>
                  </a:cubicBezTo>
                  <a:cubicBezTo>
                    <a:pt x="306" y="243"/>
                    <a:pt x="244" y="305"/>
                    <a:pt x="167" y="305"/>
                  </a:cubicBezTo>
                  <a:cubicBezTo>
                    <a:pt x="90" y="305"/>
                    <a:pt x="28" y="243"/>
                    <a:pt x="28" y="166"/>
                  </a:cubicBezTo>
                  <a:cubicBezTo>
                    <a:pt x="28" y="94"/>
                    <a:pt x="82" y="35"/>
                    <a:pt x="152" y="28"/>
                  </a:cubicBezTo>
                  <a:cubicBezTo>
                    <a:pt x="153" y="28"/>
                    <a:pt x="154" y="27"/>
                    <a:pt x="154" y="26"/>
                  </a:cubicBezTo>
                  <a:cubicBezTo>
                    <a:pt x="154" y="26"/>
                    <a:pt x="154" y="26"/>
                    <a:pt x="154" y="26"/>
                  </a:cubicBezTo>
                  <a:cubicBezTo>
                    <a:pt x="154" y="4"/>
                    <a:pt x="154" y="4"/>
                    <a:pt x="154" y="4"/>
                  </a:cubicBezTo>
                  <a:cubicBezTo>
                    <a:pt x="154" y="3"/>
                    <a:pt x="154" y="2"/>
                    <a:pt x="153" y="1"/>
                  </a:cubicBezTo>
                  <a:cubicBezTo>
                    <a:pt x="152" y="0"/>
                    <a:pt x="151" y="0"/>
                    <a:pt x="150" y="0"/>
                  </a:cubicBezTo>
                  <a:cubicBezTo>
                    <a:pt x="149" y="0"/>
                    <a:pt x="149" y="0"/>
                    <a:pt x="149" y="0"/>
                  </a:cubicBezTo>
                  <a:cubicBezTo>
                    <a:pt x="149" y="0"/>
                    <a:pt x="149" y="0"/>
                    <a:pt x="149" y="0"/>
                  </a:cubicBezTo>
                  <a:cubicBezTo>
                    <a:pt x="65" y="9"/>
                    <a:pt x="0" y="80"/>
                    <a:pt x="0" y="166"/>
                  </a:cubicBezTo>
                  <a:cubicBezTo>
                    <a:pt x="0" y="258"/>
                    <a:pt x="75" y="333"/>
                    <a:pt x="167" y="333"/>
                  </a:cubicBezTo>
                  <a:cubicBezTo>
                    <a:pt x="259" y="333"/>
                    <a:pt x="334" y="258"/>
                    <a:pt x="334" y="166"/>
                  </a:cubicBezTo>
                  <a:cubicBezTo>
                    <a:pt x="334" y="80"/>
                    <a:pt x="269" y="9"/>
                    <a:pt x="185" y="0"/>
                  </a:cubicBezTo>
                  <a:cubicBezTo>
                    <a:pt x="185" y="0"/>
                    <a:pt x="185" y="0"/>
                    <a:pt x="185" y="0"/>
                  </a:cubicBezTo>
                  <a:cubicBezTo>
                    <a:pt x="185" y="0"/>
                    <a:pt x="184" y="0"/>
                    <a:pt x="184" y="0"/>
                  </a:cubicBezTo>
                  <a:cubicBezTo>
                    <a:pt x="183" y="0"/>
                    <a:pt x="182" y="0"/>
                    <a:pt x="181" y="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53" noProof="0" dirty="0"/>
            </a:p>
          </p:txBody>
        </p:sp>
      </p:grpSp>
    </p:spTree>
    <p:extLst>
      <p:ext uri="{BB962C8B-B14F-4D97-AF65-F5344CB8AC3E}">
        <p14:creationId xmlns:p14="http://schemas.microsoft.com/office/powerpoint/2010/main" val="33969135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82" r:id="rId2"/>
    <p:sldLayoutId id="2147483683" r:id="rId3"/>
    <p:sldLayoutId id="2147483663" r:id="rId4"/>
    <p:sldLayoutId id="2147483672" r:id="rId5"/>
    <p:sldLayoutId id="2147483684" r:id="rId6"/>
    <p:sldLayoutId id="2147483680" r:id="rId7"/>
    <p:sldLayoutId id="2147483662" r:id="rId8"/>
    <p:sldLayoutId id="2147483681" r:id="rId9"/>
    <p:sldLayoutId id="2147483664" r:id="rId10"/>
    <p:sldLayoutId id="2147483673" r:id="rId11"/>
    <p:sldLayoutId id="2147483674" r:id="rId12"/>
    <p:sldLayoutId id="2147483675" r:id="rId13"/>
    <p:sldLayoutId id="2147483676" r:id="rId14"/>
    <p:sldLayoutId id="2147483677" r:id="rId15"/>
    <p:sldLayoutId id="2147483678" r:id="rId16"/>
    <p:sldLayoutId id="2147483679" r:id="rId17"/>
    <p:sldLayoutId id="2147483666" r:id="rId18"/>
    <p:sldLayoutId id="2147483667" r:id="rId19"/>
    <p:sldLayoutId id="2147483685" r:id="rId20"/>
    <p:sldLayoutId id="2147483789" r:id="rId21"/>
    <p:sldLayoutId id="2147483790" r:id="rId22"/>
    <p:sldLayoutId id="2147483795" r:id="rId23"/>
  </p:sldLayoutIdLst>
  <p:transition>
    <p:fade/>
  </p:transition>
  <p:hf hdr="0" dt="0"/>
  <p:txStyles>
    <p:titleStyle>
      <a:lvl1pPr algn="l" defTabSz="913923" rtl="0" eaLnBrk="1" latinLnBrk="0" hangingPunct="1">
        <a:lnSpc>
          <a:spcPct val="90000"/>
        </a:lnSpc>
        <a:spcBef>
          <a:spcPct val="0"/>
        </a:spcBef>
        <a:buNone/>
        <a:defRPr sz="2800" b="1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0" indent="0" algn="l" defTabSz="913923" rtl="0" eaLnBrk="1" latinLnBrk="0" hangingPunct="1">
        <a:lnSpc>
          <a:spcPct val="90000"/>
        </a:lnSpc>
        <a:spcBef>
          <a:spcPts val="0"/>
        </a:spcBef>
        <a:spcAft>
          <a:spcPts val="900"/>
        </a:spcAft>
        <a:buFont typeface="Arial" panose="020B0604020202020204" pitchFamily="34" charset="0"/>
        <a:buNone/>
        <a:defRPr sz="1800" kern="1200">
          <a:solidFill>
            <a:schemeClr val="tx2"/>
          </a:solidFill>
          <a:latin typeface="+mn-lt"/>
          <a:ea typeface="+mn-ea"/>
          <a:cs typeface="+mn-cs"/>
        </a:defRPr>
      </a:lvl1pPr>
      <a:lvl2pPr marL="0" indent="0" algn="l" defTabSz="913923" rtl="0" eaLnBrk="1" latinLnBrk="0" hangingPunct="1">
        <a:lnSpc>
          <a:spcPct val="90000"/>
        </a:lnSpc>
        <a:spcBef>
          <a:spcPts val="0"/>
        </a:spcBef>
        <a:spcAft>
          <a:spcPts val="900"/>
        </a:spcAft>
        <a:buFont typeface="Arial" panose="020B0604020202020204" pitchFamily="34" charset="0"/>
        <a:buNone/>
        <a:defRPr sz="1800" b="1" kern="1200">
          <a:solidFill>
            <a:schemeClr val="tx2"/>
          </a:solidFill>
          <a:latin typeface="+mn-lt"/>
          <a:ea typeface="+mn-ea"/>
          <a:cs typeface="+mn-cs"/>
        </a:defRPr>
      </a:lvl2pPr>
      <a:lvl3pPr marL="0" indent="0" algn="l" defTabSz="913923" rtl="0" eaLnBrk="1" latinLnBrk="0" hangingPunct="1">
        <a:lnSpc>
          <a:spcPct val="90000"/>
        </a:lnSpc>
        <a:spcBef>
          <a:spcPts val="0"/>
        </a:spcBef>
        <a:spcAft>
          <a:spcPts val="900"/>
        </a:spcAft>
        <a:buFont typeface="Arial" panose="020B0604020202020204" pitchFamily="34" charset="0"/>
        <a:buNone/>
        <a:defRPr sz="1800" kern="1200">
          <a:solidFill>
            <a:schemeClr val="accent3"/>
          </a:solidFill>
          <a:latin typeface="+mn-lt"/>
          <a:ea typeface="+mn-ea"/>
          <a:cs typeface="+mn-cs"/>
        </a:defRPr>
      </a:lvl3pPr>
      <a:lvl4pPr marL="254604" indent="-254604" algn="l" defTabSz="913923" rtl="0" eaLnBrk="1" latinLnBrk="0" hangingPunct="1">
        <a:lnSpc>
          <a:spcPct val="90000"/>
        </a:lnSpc>
        <a:spcBef>
          <a:spcPts val="0"/>
        </a:spcBef>
        <a:spcAft>
          <a:spcPts val="900"/>
        </a:spcAft>
        <a:buClr>
          <a:schemeClr val="accent3"/>
        </a:buClr>
        <a:buFont typeface="Arial" panose="020B0604020202020204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509208" indent="-254604" algn="l" defTabSz="913923" rtl="0" eaLnBrk="1" latinLnBrk="0" hangingPunct="1">
        <a:lnSpc>
          <a:spcPct val="90000"/>
        </a:lnSpc>
        <a:spcBef>
          <a:spcPts val="0"/>
        </a:spcBef>
        <a:spcAft>
          <a:spcPts val="900"/>
        </a:spcAft>
        <a:buClr>
          <a:schemeClr val="accent3"/>
        </a:buClr>
        <a:buFont typeface="Arial" panose="020B0604020202020204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763813" indent="-254604" algn="l" defTabSz="913923" rtl="0" eaLnBrk="1" latinLnBrk="0" hangingPunct="1">
        <a:lnSpc>
          <a:spcPct val="90000"/>
        </a:lnSpc>
        <a:spcBef>
          <a:spcPts val="0"/>
        </a:spcBef>
        <a:spcAft>
          <a:spcPts val="900"/>
        </a:spcAft>
        <a:buClr>
          <a:schemeClr val="accent3"/>
        </a:buClr>
        <a:buFont typeface="Arial" panose="020B0604020202020204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1018417" indent="-254604" algn="l" defTabSz="913923" rtl="0" eaLnBrk="1" latinLnBrk="0" hangingPunct="1">
        <a:lnSpc>
          <a:spcPct val="90000"/>
        </a:lnSpc>
        <a:spcBef>
          <a:spcPts val="0"/>
        </a:spcBef>
        <a:spcAft>
          <a:spcPts val="900"/>
        </a:spcAft>
        <a:buClr>
          <a:schemeClr val="accent3"/>
        </a:buClr>
        <a:buFont typeface="Arial" panose="020B0604020202020204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7pPr>
      <a:lvl8pPr marL="1273019" indent="-254604" algn="l" defTabSz="913923" rtl="0" eaLnBrk="1" latinLnBrk="0" hangingPunct="1">
        <a:lnSpc>
          <a:spcPct val="90000"/>
        </a:lnSpc>
        <a:spcBef>
          <a:spcPts val="0"/>
        </a:spcBef>
        <a:spcAft>
          <a:spcPts val="900"/>
        </a:spcAft>
        <a:buClr>
          <a:schemeClr val="accent3"/>
        </a:buClr>
        <a:buFont typeface="Arial" panose="020B0604020202020204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8pPr>
      <a:lvl9pPr marL="1527625" indent="-254604" algn="l" defTabSz="913923" rtl="0" eaLnBrk="1" latinLnBrk="0" hangingPunct="1">
        <a:lnSpc>
          <a:spcPct val="90000"/>
        </a:lnSpc>
        <a:spcBef>
          <a:spcPts val="0"/>
        </a:spcBef>
        <a:spcAft>
          <a:spcPts val="900"/>
        </a:spcAft>
        <a:buClr>
          <a:schemeClr val="accent3"/>
        </a:buClr>
        <a:buFont typeface="Arial" panose="020B0604020202020204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3923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1pPr>
      <a:lvl2pPr marL="456963" algn="l" defTabSz="913923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2pPr>
      <a:lvl3pPr marL="913923" algn="l" defTabSz="913923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3pPr>
      <a:lvl4pPr marL="1370889" algn="l" defTabSz="913923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4pPr>
      <a:lvl5pPr marL="1827852" algn="l" defTabSz="913923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5pPr>
      <a:lvl6pPr marL="2284812" algn="l" defTabSz="913923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6pPr>
      <a:lvl7pPr marL="2741775" algn="l" defTabSz="913923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7pPr>
      <a:lvl8pPr marL="3198740" algn="l" defTabSz="913923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8pPr>
      <a:lvl9pPr marL="3655703" algn="l" defTabSz="913923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161" userDrawn="1">
          <p15:clr>
            <a:srgbClr val="F26B43"/>
          </p15:clr>
        </p15:guide>
        <p15:guide id="2" pos="3841" userDrawn="1">
          <p15:clr>
            <a:srgbClr val="F26B43"/>
          </p15:clr>
        </p15:guide>
        <p15:guide id="3" pos="260" userDrawn="1">
          <p15:clr>
            <a:srgbClr val="F26B43"/>
          </p15:clr>
        </p15:guide>
        <p15:guide id="4" pos="7420" userDrawn="1">
          <p15:clr>
            <a:srgbClr val="F26B43"/>
          </p15:clr>
        </p15:guide>
        <p15:guide id="5" orient="horz" pos="323" userDrawn="1">
          <p15:clr>
            <a:srgbClr val="F26B43"/>
          </p15:clr>
        </p15:guide>
        <p15:guide id="6" orient="horz" pos="958" userDrawn="1">
          <p15:clr>
            <a:srgbClr val="F26B43"/>
          </p15:clr>
        </p15:guide>
        <p15:guide id="7" orient="horz" pos="3989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elplatzhalter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 bwMode="auto">
          <a:xfrm>
            <a:off x="1104900" y="828675"/>
            <a:ext cx="9982200" cy="431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/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 algn="l" rtl="0" eaLnBrk="1" fontAlgn="base" hangingPunct="1">
              <a:spcBef>
                <a:spcPct val="0"/>
              </a:spcBef>
              <a:spcAft>
                <a:spcPct val="0"/>
              </a:spcAft>
              <a:buNone/>
            </a:pPr>
            <a:r>
              <a:rPr lang="de-DE" altLang="de-DE"/>
              <a:t>Titelmasterformat durch Klicken bearbeiten</a:t>
            </a:r>
          </a:p>
        </p:txBody>
      </p:sp>
      <p:sp>
        <p:nvSpPr>
          <p:cNvPr id="1027" name="Textplatzhalter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 bwMode="auto">
          <a:xfrm>
            <a:off x="720007" y="1548002"/>
            <a:ext cx="10752007" cy="46080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/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de-DE" dirty="0"/>
              <a:t>Textmasterformat bearbeiten</a:t>
            </a:r>
          </a:p>
          <a:p>
            <a:pPr lvl="1"/>
            <a:r>
              <a:rPr lang="de-DE" altLang="de-DE" dirty="0"/>
              <a:t>Zweite Ebene</a:t>
            </a:r>
          </a:p>
          <a:p>
            <a:pPr lvl="2"/>
            <a:r>
              <a:rPr lang="de-DE" altLang="de-DE" dirty="0"/>
              <a:t>Dritte Ebene</a:t>
            </a:r>
          </a:p>
          <a:p>
            <a:pPr lvl="3"/>
            <a:r>
              <a:rPr lang="de-DE" altLang="de-DE" dirty="0"/>
              <a:t>Vierte Ebene</a:t>
            </a:r>
          </a:p>
          <a:p>
            <a:pPr lvl="4"/>
            <a:r>
              <a:rPr lang="de-DE" altLang="de-DE" dirty="0"/>
              <a:t>Fünfte Ebene</a:t>
            </a:r>
          </a:p>
        </p:txBody>
      </p:sp>
      <p:sp>
        <p:nvSpPr>
          <p:cNvPr id="2" name="Fußzeilenplatzhalter 1" hidden="1"/>
          <p:cNvSpPr>
            <a:spLocks noGrp="1"/>
          </p:cNvSpPr>
          <p:nvPr>
            <p:ph type="ftr" sz="quarter" idx="3"/>
            <p:custDataLst>
              <p:tags r:id="rId14"/>
            </p:custDataLst>
          </p:nvPr>
        </p:nvSpPr>
        <p:spPr>
          <a:xfrm>
            <a:off x="1100667" y="6502400"/>
            <a:ext cx="1016000" cy="139700"/>
          </a:xfrm>
          <a:prstGeom prst="rect">
            <a:avLst/>
          </a:prstGeom>
          <a:ln w="0">
            <a:noFill/>
          </a:ln>
          <a:effectLst/>
          <a:extLst>
            <a:ext uri="{91240B29-F687-4F45-9708-019B960494DF}">
              <a14:hiddenLine xmlns:a14="http://schemas.microsoft.com/office/drawing/2010/main" w="0">
                <a:solidFill>
                  <a:schemeClr val="tx1"/>
                </a:solidFill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/>
            </a:ext>
          </a:extLst>
        </p:spPr>
        <p:txBody>
          <a:bodyPr vert="horz" wrap="square" lIns="0" tIns="0" rIns="0" bIns="0" rtlCol="0" anchor="b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900">
                <a:solidFill>
                  <a:srgbClr val="FFFFFF"/>
                </a:solidFill>
                <a:latin typeface="Calibri"/>
              </a:defRPr>
            </a:lvl1pPr>
          </a:lstStyle>
          <a:p>
            <a:endParaRPr/>
          </a:p>
        </p:txBody>
      </p:sp>
      <p:sp>
        <p:nvSpPr>
          <p:cNvPr id="4" name="Foliennummernplatzhalter 3" hidden="1"/>
          <p:cNvSpPr>
            <a:spLocks noGrp="1"/>
          </p:cNvSpPr>
          <p:nvPr>
            <p:ph type="sldNum" sz="quarter" idx="4"/>
            <p:custDataLst>
              <p:tags r:id="rId15"/>
            </p:custDataLst>
          </p:nvPr>
        </p:nvSpPr>
        <p:spPr>
          <a:xfrm>
            <a:off x="279400" y="6464300"/>
            <a:ext cx="677333" cy="184150"/>
          </a:xfrm>
          <a:prstGeom prst="rect">
            <a:avLst/>
          </a:prstGeom>
          <a:ln w="0">
            <a:noFill/>
          </a:ln>
          <a:effectLst/>
          <a:extLst>
            <a:ext uri="{91240B29-F687-4F45-9708-019B960494DF}">
              <a14:hiddenLine xmlns:a14="http://schemas.microsoft.com/office/drawing/2010/main" w="0">
                <a:solidFill>
                  <a:schemeClr val="tx1"/>
                </a:solidFill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/>
            </a:ext>
          </a:extLst>
        </p:spPr>
        <p:txBody>
          <a:bodyPr vert="horz" wrap="square" lIns="0" tIns="0" rIns="0" bIns="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900">
                <a:solidFill>
                  <a:srgbClr val="FFFFFF"/>
                </a:solidFill>
                <a:latin typeface="Calibri"/>
              </a:defRPr>
            </a:lvl1pPr>
          </a:lstStyle>
          <a:p>
            <a:fld id="{EC5BDF2A-B654-4AAF-B5AC-9959322424C9}" type="slidenum">
              <a:rPr smtClean="0"/>
              <a:pPr/>
              <a:t>‹#›</a:t>
            </a:fld>
            <a:endParaRPr/>
          </a:p>
        </p:txBody>
      </p:sp>
      <p:sp>
        <p:nvSpPr>
          <p:cNvPr id="3" name="Date Placeholder 2" hidden="1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2116667" y="6502400"/>
            <a:ext cx="5249333" cy="139700"/>
          </a:xfrm>
          <a:prstGeom prst="rect">
            <a:avLst/>
          </a:prstGeom>
          <a:ln w="0">
            <a:noFill/>
          </a:ln>
          <a:effectLst/>
          <a:extLst>
            <a:ext uri="{91240B29-F687-4F45-9708-019B960494DF}">
              <a14:hiddenLine xmlns:a14="http://schemas.microsoft.com/office/drawing/2010/main" w="0">
                <a:solidFill>
                  <a:schemeClr val="tx1"/>
                </a:solidFill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/>
            </a:ext>
          </a:extLst>
        </p:spPr>
        <p:txBody>
          <a:bodyPr vert="horz" wrap="square" lIns="0" tIns="0" rIns="0" bIns="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endParaRPr/>
          </a:p>
        </p:txBody>
      </p:sp>
      <p:grpSp>
        <p:nvGrpSpPr>
          <p:cNvPr id="7" name="Group 4">
            <a:extLst>
              <a:ext uri="{FF2B5EF4-FFF2-40B4-BE49-F238E27FC236}">
                <a16:creationId xmlns:a16="http://schemas.microsoft.com/office/drawing/2014/main" id="{603A1B52-2E6C-4CA7-87BB-82A399873B6B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10597892" y="6416909"/>
            <a:ext cx="1181358" cy="288000"/>
            <a:chOff x="2071" y="1578"/>
            <a:chExt cx="2587" cy="631"/>
          </a:xfrm>
          <a:gradFill>
            <a:gsLst>
              <a:gs pos="50000">
                <a:srgbClr val="00E487"/>
              </a:gs>
              <a:gs pos="100000">
                <a:srgbClr val="1ECBD0"/>
              </a:gs>
            </a:gsLst>
            <a:lin ang="18900000" scaled="0"/>
          </a:gradFill>
        </p:grpSpPr>
        <p:sp>
          <p:nvSpPr>
            <p:cNvPr id="8" name="Freeform 5">
              <a:extLst>
                <a:ext uri="{FF2B5EF4-FFF2-40B4-BE49-F238E27FC236}">
                  <a16:creationId xmlns:a16="http://schemas.microsoft.com/office/drawing/2014/main" id="{1643260B-05F0-4520-ACAC-D8A827A851B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765" y="1728"/>
              <a:ext cx="244" cy="318"/>
            </a:xfrm>
            <a:custGeom>
              <a:avLst/>
              <a:gdLst>
                <a:gd name="T0" fmla="*/ 12 w 129"/>
                <a:gd name="T1" fmla="*/ 0 h 168"/>
                <a:gd name="T2" fmla="*/ 8 w 129"/>
                <a:gd name="T3" fmla="*/ 4 h 168"/>
                <a:gd name="T4" fmla="*/ 8 w 129"/>
                <a:gd name="T5" fmla="*/ 25 h 168"/>
                <a:gd name="T6" fmla="*/ 12 w 129"/>
                <a:gd name="T7" fmla="*/ 29 h 168"/>
                <a:gd name="T8" fmla="*/ 48 w 129"/>
                <a:gd name="T9" fmla="*/ 29 h 168"/>
                <a:gd name="T10" fmla="*/ 48 w 129"/>
                <a:gd name="T11" fmla="*/ 140 h 168"/>
                <a:gd name="T12" fmla="*/ 3 w 129"/>
                <a:gd name="T13" fmla="*/ 140 h 168"/>
                <a:gd name="T14" fmla="*/ 0 w 129"/>
                <a:gd name="T15" fmla="*/ 143 h 168"/>
                <a:gd name="T16" fmla="*/ 0 w 129"/>
                <a:gd name="T17" fmla="*/ 165 h 168"/>
                <a:gd name="T18" fmla="*/ 3 w 129"/>
                <a:gd name="T19" fmla="*/ 168 h 168"/>
                <a:gd name="T20" fmla="*/ 125 w 129"/>
                <a:gd name="T21" fmla="*/ 168 h 168"/>
                <a:gd name="T22" fmla="*/ 129 w 129"/>
                <a:gd name="T23" fmla="*/ 165 h 168"/>
                <a:gd name="T24" fmla="*/ 129 w 129"/>
                <a:gd name="T25" fmla="*/ 143 h 168"/>
                <a:gd name="T26" fmla="*/ 125 w 129"/>
                <a:gd name="T27" fmla="*/ 140 h 168"/>
                <a:gd name="T28" fmla="*/ 76 w 129"/>
                <a:gd name="T29" fmla="*/ 140 h 168"/>
                <a:gd name="T30" fmla="*/ 76 w 129"/>
                <a:gd name="T31" fmla="*/ 4 h 168"/>
                <a:gd name="T32" fmla="*/ 72 w 129"/>
                <a:gd name="T33" fmla="*/ 0 h 168"/>
                <a:gd name="T34" fmla="*/ 12 w 129"/>
                <a:gd name="T35" fmla="*/ 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29" h="168">
                  <a:moveTo>
                    <a:pt x="12" y="0"/>
                  </a:moveTo>
                  <a:cubicBezTo>
                    <a:pt x="9" y="0"/>
                    <a:pt x="8" y="1"/>
                    <a:pt x="8" y="4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8" y="27"/>
                    <a:pt x="9" y="29"/>
                    <a:pt x="12" y="29"/>
                  </a:cubicBezTo>
                  <a:cubicBezTo>
                    <a:pt x="48" y="29"/>
                    <a:pt x="48" y="29"/>
                    <a:pt x="48" y="29"/>
                  </a:cubicBezTo>
                  <a:cubicBezTo>
                    <a:pt x="48" y="140"/>
                    <a:pt x="48" y="140"/>
                    <a:pt x="48" y="140"/>
                  </a:cubicBezTo>
                  <a:cubicBezTo>
                    <a:pt x="3" y="140"/>
                    <a:pt x="3" y="140"/>
                    <a:pt x="3" y="140"/>
                  </a:cubicBezTo>
                  <a:cubicBezTo>
                    <a:pt x="1" y="140"/>
                    <a:pt x="0" y="141"/>
                    <a:pt x="0" y="143"/>
                  </a:cubicBezTo>
                  <a:cubicBezTo>
                    <a:pt x="0" y="165"/>
                    <a:pt x="0" y="165"/>
                    <a:pt x="0" y="165"/>
                  </a:cubicBezTo>
                  <a:cubicBezTo>
                    <a:pt x="0" y="167"/>
                    <a:pt x="1" y="168"/>
                    <a:pt x="3" y="168"/>
                  </a:cubicBezTo>
                  <a:cubicBezTo>
                    <a:pt x="125" y="168"/>
                    <a:pt x="125" y="168"/>
                    <a:pt x="125" y="168"/>
                  </a:cubicBezTo>
                  <a:cubicBezTo>
                    <a:pt x="128" y="168"/>
                    <a:pt x="129" y="167"/>
                    <a:pt x="129" y="165"/>
                  </a:cubicBezTo>
                  <a:cubicBezTo>
                    <a:pt x="129" y="143"/>
                    <a:pt x="129" y="143"/>
                    <a:pt x="129" y="143"/>
                  </a:cubicBezTo>
                  <a:cubicBezTo>
                    <a:pt x="129" y="141"/>
                    <a:pt x="128" y="140"/>
                    <a:pt x="125" y="140"/>
                  </a:cubicBezTo>
                  <a:cubicBezTo>
                    <a:pt x="76" y="140"/>
                    <a:pt x="76" y="140"/>
                    <a:pt x="76" y="140"/>
                  </a:cubicBezTo>
                  <a:cubicBezTo>
                    <a:pt x="76" y="4"/>
                    <a:pt x="76" y="4"/>
                    <a:pt x="76" y="4"/>
                  </a:cubicBezTo>
                  <a:cubicBezTo>
                    <a:pt x="76" y="1"/>
                    <a:pt x="75" y="0"/>
                    <a:pt x="72" y="0"/>
                  </a:cubicBezTo>
                  <a:lnTo>
                    <a:pt x="1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53" noProof="0" dirty="0"/>
            </a:p>
          </p:txBody>
        </p:sp>
        <p:sp>
          <p:nvSpPr>
            <p:cNvPr id="9" name="Freeform 6">
              <a:extLst>
                <a:ext uri="{FF2B5EF4-FFF2-40B4-BE49-F238E27FC236}">
                  <a16:creationId xmlns:a16="http://schemas.microsoft.com/office/drawing/2014/main" id="{377EFEAD-BAAC-48DE-B0E2-4ECEDD43D78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798" y="1728"/>
              <a:ext cx="244" cy="318"/>
            </a:xfrm>
            <a:custGeom>
              <a:avLst/>
              <a:gdLst>
                <a:gd name="T0" fmla="*/ 11 w 129"/>
                <a:gd name="T1" fmla="*/ 0 h 168"/>
                <a:gd name="T2" fmla="*/ 8 w 129"/>
                <a:gd name="T3" fmla="*/ 4 h 168"/>
                <a:gd name="T4" fmla="*/ 8 w 129"/>
                <a:gd name="T5" fmla="*/ 25 h 168"/>
                <a:gd name="T6" fmla="*/ 11 w 129"/>
                <a:gd name="T7" fmla="*/ 29 h 168"/>
                <a:gd name="T8" fmla="*/ 47 w 129"/>
                <a:gd name="T9" fmla="*/ 29 h 168"/>
                <a:gd name="T10" fmla="*/ 47 w 129"/>
                <a:gd name="T11" fmla="*/ 140 h 168"/>
                <a:gd name="T12" fmla="*/ 3 w 129"/>
                <a:gd name="T13" fmla="*/ 140 h 168"/>
                <a:gd name="T14" fmla="*/ 0 w 129"/>
                <a:gd name="T15" fmla="*/ 143 h 168"/>
                <a:gd name="T16" fmla="*/ 0 w 129"/>
                <a:gd name="T17" fmla="*/ 165 h 168"/>
                <a:gd name="T18" fmla="*/ 3 w 129"/>
                <a:gd name="T19" fmla="*/ 168 h 168"/>
                <a:gd name="T20" fmla="*/ 125 w 129"/>
                <a:gd name="T21" fmla="*/ 168 h 168"/>
                <a:gd name="T22" fmla="*/ 129 w 129"/>
                <a:gd name="T23" fmla="*/ 165 h 168"/>
                <a:gd name="T24" fmla="*/ 129 w 129"/>
                <a:gd name="T25" fmla="*/ 143 h 168"/>
                <a:gd name="T26" fmla="*/ 125 w 129"/>
                <a:gd name="T27" fmla="*/ 140 h 168"/>
                <a:gd name="T28" fmla="*/ 76 w 129"/>
                <a:gd name="T29" fmla="*/ 140 h 168"/>
                <a:gd name="T30" fmla="*/ 76 w 129"/>
                <a:gd name="T31" fmla="*/ 4 h 168"/>
                <a:gd name="T32" fmla="*/ 72 w 129"/>
                <a:gd name="T33" fmla="*/ 0 h 168"/>
                <a:gd name="T34" fmla="*/ 11 w 129"/>
                <a:gd name="T35" fmla="*/ 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29" h="168">
                  <a:moveTo>
                    <a:pt x="11" y="0"/>
                  </a:moveTo>
                  <a:cubicBezTo>
                    <a:pt x="9" y="0"/>
                    <a:pt x="8" y="1"/>
                    <a:pt x="8" y="4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8" y="27"/>
                    <a:pt x="9" y="29"/>
                    <a:pt x="11" y="29"/>
                  </a:cubicBezTo>
                  <a:cubicBezTo>
                    <a:pt x="47" y="29"/>
                    <a:pt x="47" y="29"/>
                    <a:pt x="47" y="29"/>
                  </a:cubicBezTo>
                  <a:cubicBezTo>
                    <a:pt x="47" y="140"/>
                    <a:pt x="47" y="140"/>
                    <a:pt x="47" y="140"/>
                  </a:cubicBezTo>
                  <a:cubicBezTo>
                    <a:pt x="3" y="140"/>
                    <a:pt x="3" y="140"/>
                    <a:pt x="3" y="140"/>
                  </a:cubicBezTo>
                  <a:cubicBezTo>
                    <a:pt x="1" y="140"/>
                    <a:pt x="0" y="141"/>
                    <a:pt x="0" y="143"/>
                  </a:cubicBezTo>
                  <a:cubicBezTo>
                    <a:pt x="0" y="165"/>
                    <a:pt x="0" y="165"/>
                    <a:pt x="0" y="165"/>
                  </a:cubicBezTo>
                  <a:cubicBezTo>
                    <a:pt x="0" y="167"/>
                    <a:pt x="1" y="168"/>
                    <a:pt x="3" y="168"/>
                  </a:cubicBezTo>
                  <a:cubicBezTo>
                    <a:pt x="125" y="168"/>
                    <a:pt x="125" y="168"/>
                    <a:pt x="125" y="168"/>
                  </a:cubicBezTo>
                  <a:cubicBezTo>
                    <a:pt x="128" y="168"/>
                    <a:pt x="129" y="167"/>
                    <a:pt x="129" y="165"/>
                  </a:cubicBezTo>
                  <a:cubicBezTo>
                    <a:pt x="129" y="143"/>
                    <a:pt x="129" y="143"/>
                    <a:pt x="129" y="143"/>
                  </a:cubicBezTo>
                  <a:cubicBezTo>
                    <a:pt x="129" y="141"/>
                    <a:pt x="127" y="140"/>
                    <a:pt x="125" y="140"/>
                  </a:cubicBezTo>
                  <a:cubicBezTo>
                    <a:pt x="76" y="140"/>
                    <a:pt x="76" y="140"/>
                    <a:pt x="76" y="140"/>
                  </a:cubicBezTo>
                  <a:cubicBezTo>
                    <a:pt x="76" y="4"/>
                    <a:pt x="76" y="4"/>
                    <a:pt x="76" y="4"/>
                  </a:cubicBezTo>
                  <a:cubicBezTo>
                    <a:pt x="75" y="1"/>
                    <a:pt x="74" y="0"/>
                    <a:pt x="72" y="0"/>
                  </a:cubicBezTo>
                  <a:lnTo>
                    <a:pt x="1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53" noProof="0" dirty="0"/>
            </a:p>
          </p:txBody>
        </p:sp>
        <p:sp>
          <p:nvSpPr>
            <p:cNvPr id="10" name="Freeform 7">
              <a:extLst>
                <a:ext uri="{FF2B5EF4-FFF2-40B4-BE49-F238E27FC236}">
                  <a16:creationId xmlns:a16="http://schemas.microsoft.com/office/drawing/2014/main" id="{EEC70510-199A-4162-A9EE-CCCE20A45CA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361" y="1728"/>
              <a:ext cx="297" cy="464"/>
            </a:xfrm>
            <a:custGeom>
              <a:avLst/>
              <a:gdLst>
                <a:gd name="T0" fmla="*/ 132 w 157"/>
                <a:gd name="T1" fmla="*/ 0 h 245"/>
                <a:gd name="T2" fmla="*/ 127 w 157"/>
                <a:gd name="T3" fmla="*/ 3 h 245"/>
                <a:gd name="T4" fmla="*/ 127 w 157"/>
                <a:gd name="T5" fmla="*/ 3 h 245"/>
                <a:gd name="T6" fmla="*/ 79 w 157"/>
                <a:gd name="T7" fmla="*/ 128 h 245"/>
                <a:gd name="T8" fmla="*/ 30 w 157"/>
                <a:gd name="T9" fmla="*/ 4 h 245"/>
                <a:gd name="T10" fmla="*/ 25 w 157"/>
                <a:gd name="T11" fmla="*/ 0 h 245"/>
                <a:gd name="T12" fmla="*/ 4 w 157"/>
                <a:gd name="T13" fmla="*/ 0 h 245"/>
                <a:gd name="T14" fmla="*/ 0 w 157"/>
                <a:gd name="T15" fmla="*/ 3 h 245"/>
                <a:gd name="T16" fmla="*/ 1 w 157"/>
                <a:gd name="T17" fmla="*/ 6 h 245"/>
                <a:gd name="T18" fmla="*/ 1 w 157"/>
                <a:gd name="T19" fmla="*/ 6 h 245"/>
                <a:gd name="T20" fmla="*/ 1 w 157"/>
                <a:gd name="T21" fmla="*/ 6 h 245"/>
                <a:gd name="T22" fmla="*/ 64 w 157"/>
                <a:gd name="T23" fmla="*/ 168 h 245"/>
                <a:gd name="T24" fmla="*/ 59 w 157"/>
                <a:gd name="T25" fmla="*/ 182 h 245"/>
                <a:gd name="T26" fmla="*/ 48 w 157"/>
                <a:gd name="T27" fmla="*/ 205 h 245"/>
                <a:gd name="T28" fmla="*/ 38 w 157"/>
                <a:gd name="T29" fmla="*/ 215 h 245"/>
                <a:gd name="T30" fmla="*/ 30 w 157"/>
                <a:gd name="T31" fmla="*/ 217 h 245"/>
                <a:gd name="T32" fmla="*/ 26 w 157"/>
                <a:gd name="T33" fmla="*/ 216 h 245"/>
                <a:gd name="T34" fmla="*/ 14 w 157"/>
                <a:gd name="T35" fmla="*/ 213 h 245"/>
                <a:gd name="T36" fmla="*/ 7 w 157"/>
                <a:gd name="T37" fmla="*/ 210 h 245"/>
                <a:gd name="T38" fmla="*/ 3 w 157"/>
                <a:gd name="T39" fmla="*/ 215 h 245"/>
                <a:gd name="T40" fmla="*/ 3 w 157"/>
                <a:gd name="T41" fmla="*/ 233 h 245"/>
                <a:gd name="T42" fmla="*/ 3 w 157"/>
                <a:gd name="T43" fmla="*/ 233 h 245"/>
                <a:gd name="T44" fmla="*/ 7 w 157"/>
                <a:gd name="T45" fmla="*/ 240 h 245"/>
                <a:gd name="T46" fmla="*/ 32 w 157"/>
                <a:gd name="T47" fmla="*/ 245 h 245"/>
                <a:gd name="T48" fmla="*/ 54 w 157"/>
                <a:gd name="T49" fmla="*/ 238 h 245"/>
                <a:gd name="T50" fmla="*/ 73 w 157"/>
                <a:gd name="T51" fmla="*/ 220 h 245"/>
                <a:gd name="T52" fmla="*/ 79 w 157"/>
                <a:gd name="T53" fmla="*/ 208 h 245"/>
                <a:gd name="T54" fmla="*/ 156 w 157"/>
                <a:gd name="T55" fmla="*/ 6 h 245"/>
                <a:gd name="T56" fmla="*/ 157 w 157"/>
                <a:gd name="T57" fmla="*/ 3 h 245"/>
                <a:gd name="T58" fmla="*/ 153 w 157"/>
                <a:gd name="T59" fmla="*/ 0 h 245"/>
                <a:gd name="T60" fmla="*/ 132 w 157"/>
                <a:gd name="T61" fmla="*/ 0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57" h="245">
                  <a:moveTo>
                    <a:pt x="132" y="0"/>
                  </a:moveTo>
                  <a:cubicBezTo>
                    <a:pt x="129" y="0"/>
                    <a:pt x="128" y="1"/>
                    <a:pt x="127" y="3"/>
                  </a:cubicBezTo>
                  <a:cubicBezTo>
                    <a:pt x="127" y="3"/>
                    <a:pt x="127" y="3"/>
                    <a:pt x="127" y="3"/>
                  </a:cubicBezTo>
                  <a:cubicBezTo>
                    <a:pt x="79" y="128"/>
                    <a:pt x="79" y="128"/>
                    <a:pt x="79" y="128"/>
                  </a:cubicBezTo>
                  <a:cubicBezTo>
                    <a:pt x="30" y="4"/>
                    <a:pt x="30" y="4"/>
                    <a:pt x="30" y="4"/>
                  </a:cubicBezTo>
                  <a:cubicBezTo>
                    <a:pt x="29" y="1"/>
                    <a:pt x="28" y="0"/>
                    <a:pt x="25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1"/>
                    <a:pt x="0" y="3"/>
                  </a:cubicBezTo>
                  <a:cubicBezTo>
                    <a:pt x="0" y="4"/>
                    <a:pt x="1" y="5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64" y="168"/>
                    <a:pt x="64" y="168"/>
                    <a:pt x="64" y="168"/>
                  </a:cubicBezTo>
                  <a:cubicBezTo>
                    <a:pt x="59" y="182"/>
                    <a:pt x="59" y="182"/>
                    <a:pt x="59" y="182"/>
                  </a:cubicBezTo>
                  <a:cubicBezTo>
                    <a:pt x="57" y="187"/>
                    <a:pt x="53" y="199"/>
                    <a:pt x="48" y="205"/>
                  </a:cubicBezTo>
                  <a:cubicBezTo>
                    <a:pt x="44" y="211"/>
                    <a:pt x="42" y="213"/>
                    <a:pt x="38" y="215"/>
                  </a:cubicBezTo>
                  <a:cubicBezTo>
                    <a:pt x="35" y="216"/>
                    <a:pt x="33" y="217"/>
                    <a:pt x="30" y="217"/>
                  </a:cubicBezTo>
                  <a:cubicBezTo>
                    <a:pt x="28" y="217"/>
                    <a:pt x="27" y="217"/>
                    <a:pt x="26" y="216"/>
                  </a:cubicBezTo>
                  <a:cubicBezTo>
                    <a:pt x="22" y="216"/>
                    <a:pt x="18" y="214"/>
                    <a:pt x="14" y="213"/>
                  </a:cubicBezTo>
                  <a:cubicBezTo>
                    <a:pt x="11" y="212"/>
                    <a:pt x="9" y="210"/>
                    <a:pt x="7" y="210"/>
                  </a:cubicBezTo>
                  <a:cubicBezTo>
                    <a:pt x="5" y="210"/>
                    <a:pt x="3" y="212"/>
                    <a:pt x="3" y="215"/>
                  </a:cubicBezTo>
                  <a:cubicBezTo>
                    <a:pt x="3" y="233"/>
                    <a:pt x="3" y="233"/>
                    <a:pt x="3" y="233"/>
                  </a:cubicBezTo>
                  <a:cubicBezTo>
                    <a:pt x="3" y="233"/>
                    <a:pt x="3" y="233"/>
                    <a:pt x="3" y="233"/>
                  </a:cubicBezTo>
                  <a:cubicBezTo>
                    <a:pt x="3" y="236"/>
                    <a:pt x="4" y="238"/>
                    <a:pt x="7" y="240"/>
                  </a:cubicBezTo>
                  <a:cubicBezTo>
                    <a:pt x="15" y="243"/>
                    <a:pt x="21" y="245"/>
                    <a:pt x="32" y="245"/>
                  </a:cubicBezTo>
                  <a:cubicBezTo>
                    <a:pt x="41" y="244"/>
                    <a:pt x="47" y="242"/>
                    <a:pt x="54" y="238"/>
                  </a:cubicBezTo>
                  <a:cubicBezTo>
                    <a:pt x="61" y="233"/>
                    <a:pt x="67" y="227"/>
                    <a:pt x="73" y="220"/>
                  </a:cubicBezTo>
                  <a:cubicBezTo>
                    <a:pt x="75" y="216"/>
                    <a:pt x="77" y="212"/>
                    <a:pt x="79" y="208"/>
                  </a:cubicBezTo>
                  <a:cubicBezTo>
                    <a:pt x="83" y="200"/>
                    <a:pt x="144" y="40"/>
                    <a:pt x="156" y="6"/>
                  </a:cubicBezTo>
                  <a:cubicBezTo>
                    <a:pt x="157" y="5"/>
                    <a:pt x="157" y="4"/>
                    <a:pt x="157" y="3"/>
                  </a:cubicBezTo>
                  <a:cubicBezTo>
                    <a:pt x="157" y="1"/>
                    <a:pt x="155" y="0"/>
                    <a:pt x="153" y="0"/>
                  </a:cubicBezTo>
                  <a:lnTo>
                    <a:pt x="13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53" noProof="0" dirty="0"/>
            </a:p>
          </p:txBody>
        </p:sp>
        <p:sp>
          <p:nvSpPr>
            <p:cNvPr id="11" name="Freeform 8">
              <a:extLst>
                <a:ext uri="{FF2B5EF4-FFF2-40B4-BE49-F238E27FC236}">
                  <a16:creationId xmlns:a16="http://schemas.microsoft.com/office/drawing/2014/main" id="{EBE055C1-3229-4DB1-9487-2E4AAFFE484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457" y="1726"/>
              <a:ext cx="263" cy="322"/>
            </a:xfrm>
            <a:custGeom>
              <a:avLst/>
              <a:gdLst>
                <a:gd name="T0" fmla="*/ 28 w 139"/>
                <a:gd name="T1" fmla="*/ 21 h 170"/>
                <a:gd name="T2" fmla="*/ 28 w 139"/>
                <a:gd name="T3" fmla="*/ 6 h 170"/>
                <a:gd name="T4" fmla="*/ 25 w 139"/>
                <a:gd name="T5" fmla="*/ 3 h 170"/>
                <a:gd name="T6" fmla="*/ 4 w 139"/>
                <a:gd name="T7" fmla="*/ 3 h 170"/>
                <a:gd name="T8" fmla="*/ 0 w 139"/>
                <a:gd name="T9" fmla="*/ 6 h 170"/>
                <a:gd name="T10" fmla="*/ 0 w 139"/>
                <a:gd name="T11" fmla="*/ 167 h 170"/>
                <a:gd name="T12" fmla="*/ 4 w 139"/>
                <a:gd name="T13" fmla="*/ 170 h 170"/>
                <a:gd name="T14" fmla="*/ 25 w 139"/>
                <a:gd name="T15" fmla="*/ 170 h 170"/>
                <a:gd name="T16" fmla="*/ 28 w 139"/>
                <a:gd name="T17" fmla="*/ 167 h 170"/>
                <a:gd name="T18" fmla="*/ 28 w 139"/>
                <a:gd name="T19" fmla="*/ 68 h 170"/>
                <a:gd name="T20" fmla="*/ 70 w 139"/>
                <a:gd name="T21" fmla="*/ 28 h 170"/>
                <a:gd name="T22" fmla="*/ 111 w 139"/>
                <a:gd name="T23" fmla="*/ 68 h 170"/>
                <a:gd name="T24" fmla="*/ 111 w 139"/>
                <a:gd name="T25" fmla="*/ 167 h 170"/>
                <a:gd name="T26" fmla="*/ 111 w 139"/>
                <a:gd name="T27" fmla="*/ 167 h 170"/>
                <a:gd name="T28" fmla="*/ 114 w 139"/>
                <a:gd name="T29" fmla="*/ 170 h 170"/>
                <a:gd name="T30" fmla="*/ 136 w 139"/>
                <a:gd name="T31" fmla="*/ 170 h 170"/>
                <a:gd name="T32" fmla="*/ 139 w 139"/>
                <a:gd name="T33" fmla="*/ 167 h 170"/>
                <a:gd name="T34" fmla="*/ 139 w 139"/>
                <a:gd name="T35" fmla="*/ 68 h 170"/>
                <a:gd name="T36" fmla="*/ 139 w 139"/>
                <a:gd name="T37" fmla="*/ 68 h 170"/>
                <a:gd name="T38" fmla="*/ 139 w 139"/>
                <a:gd name="T39" fmla="*/ 68 h 170"/>
                <a:gd name="T40" fmla="*/ 120 w 139"/>
                <a:gd name="T41" fmla="*/ 20 h 170"/>
                <a:gd name="T42" fmla="*/ 70 w 139"/>
                <a:gd name="T43" fmla="*/ 0 h 170"/>
                <a:gd name="T44" fmla="*/ 28 w 139"/>
                <a:gd name="T45" fmla="*/ 21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39" h="170">
                  <a:moveTo>
                    <a:pt x="28" y="21"/>
                  </a:moveTo>
                  <a:cubicBezTo>
                    <a:pt x="28" y="6"/>
                    <a:pt x="28" y="6"/>
                    <a:pt x="28" y="6"/>
                  </a:cubicBezTo>
                  <a:cubicBezTo>
                    <a:pt x="28" y="4"/>
                    <a:pt x="27" y="3"/>
                    <a:pt x="25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1" y="3"/>
                    <a:pt x="0" y="4"/>
                    <a:pt x="0" y="6"/>
                  </a:cubicBezTo>
                  <a:cubicBezTo>
                    <a:pt x="0" y="167"/>
                    <a:pt x="0" y="167"/>
                    <a:pt x="0" y="167"/>
                  </a:cubicBezTo>
                  <a:cubicBezTo>
                    <a:pt x="0" y="169"/>
                    <a:pt x="1" y="170"/>
                    <a:pt x="4" y="170"/>
                  </a:cubicBezTo>
                  <a:cubicBezTo>
                    <a:pt x="25" y="170"/>
                    <a:pt x="25" y="170"/>
                    <a:pt x="25" y="170"/>
                  </a:cubicBezTo>
                  <a:cubicBezTo>
                    <a:pt x="27" y="170"/>
                    <a:pt x="28" y="169"/>
                    <a:pt x="28" y="167"/>
                  </a:cubicBezTo>
                  <a:cubicBezTo>
                    <a:pt x="28" y="68"/>
                    <a:pt x="28" y="68"/>
                    <a:pt x="28" y="68"/>
                  </a:cubicBezTo>
                  <a:cubicBezTo>
                    <a:pt x="28" y="49"/>
                    <a:pt x="42" y="28"/>
                    <a:pt x="70" y="28"/>
                  </a:cubicBezTo>
                  <a:cubicBezTo>
                    <a:pt x="97" y="28"/>
                    <a:pt x="111" y="49"/>
                    <a:pt x="111" y="68"/>
                  </a:cubicBezTo>
                  <a:cubicBezTo>
                    <a:pt x="111" y="167"/>
                    <a:pt x="111" y="167"/>
                    <a:pt x="111" y="167"/>
                  </a:cubicBezTo>
                  <a:cubicBezTo>
                    <a:pt x="111" y="167"/>
                    <a:pt x="111" y="167"/>
                    <a:pt x="111" y="167"/>
                  </a:cubicBezTo>
                  <a:cubicBezTo>
                    <a:pt x="111" y="169"/>
                    <a:pt x="112" y="170"/>
                    <a:pt x="114" y="170"/>
                  </a:cubicBezTo>
                  <a:cubicBezTo>
                    <a:pt x="136" y="170"/>
                    <a:pt x="136" y="170"/>
                    <a:pt x="136" y="170"/>
                  </a:cubicBezTo>
                  <a:cubicBezTo>
                    <a:pt x="138" y="170"/>
                    <a:pt x="139" y="169"/>
                    <a:pt x="139" y="167"/>
                  </a:cubicBezTo>
                  <a:cubicBezTo>
                    <a:pt x="139" y="68"/>
                    <a:pt x="139" y="68"/>
                    <a:pt x="139" y="68"/>
                  </a:cubicBezTo>
                  <a:cubicBezTo>
                    <a:pt x="139" y="68"/>
                    <a:pt x="139" y="68"/>
                    <a:pt x="139" y="68"/>
                  </a:cubicBezTo>
                  <a:cubicBezTo>
                    <a:pt x="139" y="68"/>
                    <a:pt x="139" y="68"/>
                    <a:pt x="139" y="68"/>
                  </a:cubicBezTo>
                  <a:cubicBezTo>
                    <a:pt x="139" y="51"/>
                    <a:pt x="133" y="35"/>
                    <a:pt x="120" y="20"/>
                  </a:cubicBezTo>
                  <a:cubicBezTo>
                    <a:pt x="109" y="7"/>
                    <a:pt x="88" y="0"/>
                    <a:pt x="70" y="0"/>
                  </a:cubicBezTo>
                  <a:cubicBezTo>
                    <a:pt x="41" y="0"/>
                    <a:pt x="28" y="21"/>
                    <a:pt x="28" y="2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53" noProof="0" dirty="0"/>
            </a:p>
          </p:txBody>
        </p:sp>
        <p:sp>
          <p:nvSpPr>
            <p:cNvPr id="12" name="Freeform 9">
              <a:extLst>
                <a:ext uri="{FF2B5EF4-FFF2-40B4-BE49-F238E27FC236}">
                  <a16:creationId xmlns:a16="http://schemas.microsoft.com/office/drawing/2014/main" id="{5EF917CD-5187-4F6D-B638-A093369D206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264" y="1724"/>
              <a:ext cx="246" cy="328"/>
            </a:xfrm>
            <a:custGeom>
              <a:avLst/>
              <a:gdLst>
                <a:gd name="T0" fmla="*/ 4 w 130"/>
                <a:gd name="T1" fmla="*/ 48 h 173"/>
                <a:gd name="T2" fmla="*/ 56 w 130"/>
                <a:gd name="T3" fmla="*/ 97 h 173"/>
                <a:gd name="T4" fmla="*/ 57 w 130"/>
                <a:gd name="T5" fmla="*/ 98 h 173"/>
                <a:gd name="T6" fmla="*/ 101 w 130"/>
                <a:gd name="T7" fmla="*/ 124 h 173"/>
                <a:gd name="T8" fmla="*/ 66 w 130"/>
                <a:gd name="T9" fmla="*/ 146 h 173"/>
                <a:gd name="T10" fmla="*/ 30 w 130"/>
                <a:gd name="T11" fmla="*/ 118 h 173"/>
                <a:gd name="T12" fmla="*/ 26 w 130"/>
                <a:gd name="T13" fmla="*/ 114 h 173"/>
                <a:gd name="T14" fmla="*/ 5 w 130"/>
                <a:gd name="T15" fmla="*/ 114 h 173"/>
                <a:gd name="T16" fmla="*/ 0 w 130"/>
                <a:gd name="T17" fmla="*/ 118 h 173"/>
                <a:gd name="T18" fmla="*/ 65 w 130"/>
                <a:gd name="T19" fmla="*/ 173 h 173"/>
                <a:gd name="T20" fmla="*/ 130 w 130"/>
                <a:gd name="T21" fmla="*/ 120 h 173"/>
                <a:gd name="T22" fmla="*/ 72 w 130"/>
                <a:gd name="T23" fmla="*/ 74 h 173"/>
                <a:gd name="T24" fmla="*/ 32 w 130"/>
                <a:gd name="T25" fmla="*/ 48 h 173"/>
                <a:gd name="T26" fmla="*/ 63 w 130"/>
                <a:gd name="T27" fmla="*/ 27 h 173"/>
                <a:gd name="T28" fmla="*/ 97 w 130"/>
                <a:gd name="T29" fmla="*/ 49 h 173"/>
                <a:gd name="T30" fmla="*/ 102 w 130"/>
                <a:gd name="T31" fmla="*/ 53 h 173"/>
                <a:gd name="T32" fmla="*/ 120 w 130"/>
                <a:gd name="T33" fmla="*/ 53 h 173"/>
                <a:gd name="T34" fmla="*/ 125 w 130"/>
                <a:gd name="T35" fmla="*/ 48 h 173"/>
                <a:gd name="T36" fmla="*/ 63 w 130"/>
                <a:gd name="T37" fmla="*/ 0 h 173"/>
                <a:gd name="T38" fmla="*/ 4 w 130"/>
                <a:gd name="T39" fmla="*/ 48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30" h="173">
                  <a:moveTo>
                    <a:pt x="4" y="48"/>
                  </a:moveTo>
                  <a:cubicBezTo>
                    <a:pt x="4" y="77"/>
                    <a:pt x="19" y="91"/>
                    <a:pt x="56" y="97"/>
                  </a:cubicBezTo>
                  <a:cubicBezTo>
                    <a:pt x="57" y="98"/>
                    <a:pt x="57" y="98"/>
                    <a:pt x="57" y="98"/>
                  </a:cubicBezTo>
                  <a:cubicBezTo>
                    <a:pt x="83" y="102"/>
                    <a:pt x="101" y="105"/>
                    <a:pt x="101" y="124"/>
                  </a:cubicBezTo>
                  <a:cubicBezTo>
                    <a:pt x="101" y="139"/>
                    <a:pt x="83" y="146"/>
                    <a:pt x="66" y="146"/>
                  </a:cubicBezTo>
                  <a:cubicBezTo>
                    <a:pt x="46" y="146"/>
                    <a:pt x="33" y="136"/>
                    <a:pt x="30" y="118"/>
                  </a:cubicBezTo>
                  <a:cubicBezTo>
                    <a:pt x="30" y="116"/>
                    <a:pt x="29" y="114"/>
                    <a:pt x="26" y="114"/>
                  </a:cubicBezTo>
                  <a:cubicBezTo>
                    <a:pt x="5" y="114"/>
                    <a:pt x="5" y="114"/>
                    <a:pt x="5" y="114"/>
                  </a:cubicBezTo>
                  <a:cubicBezTo>
                    <a:pt x="2" y="114"/>
                    <a:pt x="0" y="116"/>
                    <a:pt x="0" y="118"/>
                  </a:cubicBezTo>
                  <a:cubicBezTo>
                    <a:pt x="0" y="150"/>
                    <a:pt x="27" y="173"/>
                    <a:pt x="65" y="173"/>
                  </a:cubicBezTo>
                  <a:cubicBezTo>
                    <a:pt x="104" y="173"/>
                    <a:pt x="130" y="151"/>
                    <a:pt x="130" y="120"/>
                  </a:cubicBezTo>
                  <a:cubicBezTo>
                    <a:pt x="130" y="86"/>
                    <a:pt x="100" y="79"/>
                    <a:pt x="72" y="74"/>
                  </a:cubicBezTo>
                  <a:cubicBezTo>
                    <a:pt x="37" y="68"/>
                    <a:pt x="32" y="58"/>
                    <a:pt x="32" y="48"/>
                  </a:cubicBezTo>
                  <a:cubicBezTo>
                    <a:pt x="32" y="32"/>
                    <a:pt x="49" y="27"/>
                    <a:pt x="63" y="27"/>
                  </a:cubicBezTo>
                  <a:cubicBezTo>
                    <a:pt x="82" y="27"/>
                    <a:pt x="94" y="34"/>
                    <a:pt x="97" y="49"/>
                  </a:cubicBezTo>
                  <a:cubicBezTo>
                    <a:pt x="98" y="51"/>
                    <a:pt x="98" y="53"/>
                    <a:pt x="102" y="53"/>
                  </a:cubicBezTo>
                  <a:cubicBezTo>
                    <a:pt x="120" y="53"/>
                    <a:pt x="120" y="53"/>
                    <a:pt x="120" y="53"/>
                  </a:cubicBezTo>
                  <a:cubicBezTo>
                    <a:pt x="123" y="53"/>
                    <a:pt x="125" y="51"/>
                    <a:pt x="125" y="48"/>
                  </a:cubicBezTo>
                  <a:cubicBezTo>
                    <a:pt x="125" y="19"/>
                    <a:pt x="100" y="0"/>
                    <a:pt x="63" y="0"/>
                  </a:cubicBezTo>
                  <a:cubicBezTo>
                    <a:pt x="22" y="0"/>
                    <a:pt x="4" y="25"/>
                    <a:pt x="4" y="4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53" noProof="0" dirty="0"/>
            </a:p>
          </p:txBody>
        </p:sp>
        <p:sp>
          <p:nvSpPr>
            <p:cNvPr id="13" name="Freeform 10">
              <a:extLst>
                <a:ext uri="{FF2B5EF4-FFF2-40B4-BE49-F238E27FC236}">
                  <a16:creationId xmlns:a16="http://schemas.microsoft.com/office/drawing/2014/main" id="{E7229599-F645-4C16-BE3C-BEDDEDF2617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062" y="1722"/>
              <a:ext cx="312" cy="474"/>
            </a:xfrm>
            <a:custGeom>
              <a:avLst/>
              <a:gdLst>
                <a:gd name="T0" fmla="*/ 67 w 165"/>
                <a:gd name="T1" fmla="*/ 0 h 250"/>
                <a:gd name="T2" fmla="*/ 0 w 165"/>
                <a:gd name="T3" fmla="*/ 86 h 250"/>
                <a:gd name="T4" fmla="*/ 82 w 165"/>
                <a:gd name="T5" fmla="*/ 174 h 250"/>
                <a:gd name="T6" fmla="*/ 137 w 165"/>
                <a:gd name="T7" fmla="*/ 152 h 250"/>
                <a:gd name="T8" fmla="*/ 137 w 165"/>
                <a:gd name="T9" fmla="*/ 173 h 250"/>
                <a:gd name="T10" fmla="*/ 89 w 165"/>
                <a:gd name="T11" fmla="*/ 222 h 250"/>
                <a:gd name="T12" fmla="*/ 48 w 165"/>
                <a:gd name="T13" fmla="*/ 194 h 250"/>
                <a:gd name="T14" fmla="*/ 43 w 165"/>
                <a:gd name="T15" fmla="*/ 190 h 250"/>
                <a:gd name="T16" fmla="*/ 24 w 165"/>
                <a:gd name="T17" fmla="*/ 190 h 250"/>
                <a:gd name="T18" fmla="*/ 19 w 165"/>
                <a:gd name="T19" fmla="*/ 195 h 250"/>
                <a:gd name="T20" fmla="*/ 89 w 165"/>
                <a:gd name="T21" fmla="*/ 250 h 250"/>
                <a:gd name="T22" fmla="*/ 165 w 165"/>
                <a:gd name="T23" fmla="*/ 174 h 250"/>
                <a:gd name="T24" fmla="*/ 165 w 165"/>
                <a:gd name="T25" fmla="*/ 7 h 250"/>
                <a:gd name="T26" fmla="*/ 162 w 165"/>
                <a:gd name="T27" fmla="*/ 4 h 250"/>
                <a:gd name="T28" fmla="*/ 140 w 165"/>
                <a:gd name="T29" fmla="*/ 4 h 250"/>
                <a:gd name="T30" fmla="*/ 137 w 165"/>
                <a:gd name="T31" fmla="*/ 7 h 250"/>
                <a:gd name="T32" fmla="*/ 137 w 165"/>
                <a:gd name="T33" fmla="*/ 21 h 250"/>
                <a:gd name="T34" fmla="*/ 99 w 165"/>
                <a:gd name="T35" fmla="*/ 0 h 250"/>
                <a:gd name="T36" fmla="*/ 96 w 165"/>
                <a:gd name="T37" fmla="*/ 3 h 250"/>
                <a:gd name="T38" fmla="*/ 96 w 165"/>
                <a:gd name="T39" fmla="*/ 28 h 250"/>
                <a:gd name="T40" fmla="*/ 97 w 165"/>
                <a:gd name="T41" fmla="*/ 31 h 250"/>
                <a:gd name="T42" fmla="*/ 138 w 165"/>
                <a:gd name="T43" fmla="*/ 87 h 250"/>
                <a:gd name="T44" fmla="*/ 83 w 165"/>
                <a:gd name="T45" fmla="*/ 146 h 250"/>
                <a:gd name="T46" fmla="*/ 29 w 165"/>
                <a:gd name="T47" fmla="*/ 87 h 250"/>
                <a:gd name="T48" fmla="*/ 68 w 165"/>
                <a:gd name="T49" fmla="*/ 31 h 250"/>
                <a:gd name="T50" fmla="*/ 70 w 165"/>
                <a:gd name="T51" fmla="*/ 29 h 250"/>
                <a:gd name="T52" fmla="*/ 70 w 165"/>
                <a:gd name="T53" fmla="*/ 3 h 250"/>
                <a:gd name="T54" fmla="*/ 67 w 165"/>
                <a:gd name="T55" fmla="*/ 0 h 250"/>
                <a:gd name="T56" fmla="*/ 67 w 165"/>
                <a:gd name="T57" fmla="*/ 0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65" h="250">
                  <a:moveTo>
                    <a:pt x="67" y="0"/>
                  </a:moveTo>
                  <a:cubicBezTo>
                    <a:pt x="29" y="8"/>
                    <a:pt x="0" y="44"/>
                    <a:pt x="0" y="86"/>
                  </a:cubicBezTo>
                  <a:cubicBezTo>
                    <a:pt x="0" y="135"/>
                    <a:pt x="37" y="174"/>
                    <a:pt x="82" y="174"/>
                  </a:cubicBezTo>
                  <a:cubicBezTo>
                    <a:pt x="103" y="174"/>
                    <a:pt x="122" y="166"/>
                    <a:pt x="137" y="152"/>
                  </a:cubicBezTo>
                  <a:cubicBezTo>
                    <a:pt x="137" y="173"/>
                    <a:pt x="137" y="173"/>
                    <a:pt x="137" y="173"/>
                  </a:cubicBezTo>
                  <a:cubicBezTo>
                    <a:pt x="137" y="205"/>
                    <a:pt x="120" y="222"/>
                    <a:pt x="89" y="222"/>
                  </a:cubicBezTo>
                  <a:cubicBezTo>
                    <a:pt x="66" y="222"/>
                    <a:pt x="52" y="213"/>
                    <a:pt x="48" y="194"/>
                  </a:cubicBezTo>
                  <a:cubicBezTo>
                    <a:pt x="47" y="192"/>
                    <a:pt x="46" y="190"/>
                    <a:pt x="43" y="190"/>
                  </a:cubicBezTo>
                  <a:cubicBezTo>
                    <a:pt x="24" y="190"/>
                    <a:pt x="24" y="190"/>
                    <a:pt x="24" y="190"/>
                  </a:cubicBezTo>
                  <a:cubicBezTo>
                    <a:pt x="21" y="190"/>
                    <a:pt x="19" y="192"/>
                    <a:pt x="19" y="195"/>
                  </a:cubicBezTo>
                  <a:cubicBezTo>
                    <a:pt x="22" y="228"/>
                    <a:pt x="51" y="250"/>
                    <a:pt x="89" y="250"/>
                  </a:cubicBezTo>
                  <a:cubicBezTo>
                    <a:pt x="135" y="250"/>
                    <a:pt x="165" y="219"/>
                    <a:pt x="165" y="174"/>
                  </a:cubicBezTo>
                  <a:cubicBezTo>
                    <a:pt x="165" y="7"/>
                    <a:pt x="165" y="7"/>
                    <a:pt x="165" y="7"/>
                  </a:cubicBezTo>
                  <a:cubicBezTo>
                    <a:pt x="165" y="5"/>
                    <a:pt x="164" y="4"/>
                    <a:pt x="162" y="4"/>
                  </a:cubicBezTo>
                  <a:cubicBezTo>
                    <a:pt x="140" y="4"/>
                    <a:pt x="140" y="4"/>
                    <a:pt x="140" y="4"/>
                  </a:cubicBezTo>
                  <a:cubicBezTo>
                    <a:pt x="138" y="4"/>
                    <a:pt x="137" y="5"/>
                    <a:pt x="137" y="7"/>
                  </a:cubicBezTo>
                  <a:cubicBezTo>
                    <a:pt x="137" y="21"/>
                    <a:pt x="137" y="21"/>
                    <a:pt x="137" y="21"/>
                  </a:cubicBezTo>
                  <a:cubicBezTo>
                    <a:pt x="126" y="11"/>
                    <a:pt x="113" y="4"/>
                    <a:pt x="99" y="0"/>
                  </a:cubicBezTo>
                  <a:cubicBezTo>
                    <a:pt x="97" y="0"/>
                    <a:pt x="96" y="1"/>
                    <a:pt x="96" y="3"/>
                  </a:cubicBezTo>
                  <a:cubicBezTo>
                    <a:pt x="96" y="28"/>
                    <a:pt x="96" y="28"/>
                    <a:pt x="96" y="28"/>
                  </a:cubicBezTo>
                  <a:cubicBezTo>
                    <a:pt x="96" y="29"/>
                    <a:pt x="96" y="30"/>
                    <a:pt x="97" y="31"/>
                  </a:cubicBezTo>
                  <a:cubicBezTo>
                    <a:pt x="121" y="37"/>
                    <a:pt x="138" y="60"/>
                    <a:pt x="138" y="87"/>
                  </a:cubicBezTo>
                  <a:cubicBezTo>
                    <a:pt x="138" y="119"/>
                    <a:pt x="114" y="146"/>
                    <a:pt x="83" y="146"/>
                  </a:cubicBezTo>
                  <a:cubicBezTo>
                    <a:pt x="53" y="146"/>
                    <a:pt x="29" y="119"/>
                    <a:pt x="29" y="87"/>
                  </a:cubicBezTo>
                  <a:cubicBezTo>
                    <a:pt x="29" y="61"/>
                    <a:pt x="45" y="38"/>
                    <a:pt x="68" y="31"/>
                  </a:cubicBezTo>
                  <a:cubicBezTo>
                    <a:pt x="69" y="31"/>
                    <a:pt x="70" y="30"/>
                    <a:pt x="70" y="29"/>
                  </a:cubicBezTo>
                  <a:cubicBezTo>
                    <a:pt x="70" y="3"/>
                    <a:pt x="70" y="3"/>
                    <a:pt x="70" y="3"/>
                  </a:cubicBezTo>
                  <a:cubicBezTo>
                    <a:pt x="70" y="1"/>
                    <a:pt x="69" y="0"/>
                    <a:pt x="67" y="0"/>
                  </a:cubicBezTo>
                  <a:cubicBezTo>
                    <a:pt x="67" y="0"/>
                    <a:pt x="67" y="0"/>
                    <a:pt x="6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53" noProof="0" dirty="0"/>
            </a:p>
          </p:txBody>
        </p:sp>
        <p:sp>
          <p:nvSpPr>
            <p:cNvPr id="14" name="Oval 11">
              <a:extLst>
                <a:ext uri="{FF2B5EF4-FFF2-40B4-BE49-F238E27FC236}">
                  <a16:creationId xmlns:a16="http://schemas.microsoft.com/office/drawing/2014/main" id="{AB0EA8DA-3749-4279-8454-071C58F4A7D4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2843" y="1589"/>
              <a:ext cx="87" cy="8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53" noProof="0" dirty="0"/>
            </a:p>
          </p:txBody>
        </p:sp>
        <p:sp>
          <p:nvSpPr>
            <p:cNvPr id="15" name="Oval 12">
              <a:extLst>
                <a:ext uri="{FF2B5EF4-FFF2-40B4-BE49-F238E27FC236}">
                  <a16:creationId xmlns:a16="http://schemas.microsoft.com/office/drawing/2014/main" id="{E4D27ED5-C2DE-4658-ABA3-32EDCB85310E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873" y="1589"/>
              <a:ext cx="87" cy="8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53" noProof="0" dirty="0"/>
            </a:p>
          </p:txBody>
        </p:sp>
        <p:sp>
          <p:nvSpPr>
            <p:cNvPr id="16" name="Freeform 13">
              <a:extLst>
                <a:ext uri="{FF2B5EF4-FFF2-40B4-BE49-F238E27FC236}">
                  <a16:creationId xmlns:a16="http://schemas.microsoft.com/office/drawing/2014/main" id="{97B5453C-3AD3-4C4C-B573-0AA33539698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062" y="1584"/>
              <a:ext cx="242" cy="462"/>
            </a:xfrm>
            <a:custGeom>
              <a:avLst/>
              <a:gdLst>
                <a:gd name="T0" fmla="*/ 39 w 128"/>
                <a:gd name="T1" fmla="*/ 55 h 244"/>
                <a:gd name="T2" fmla="*/ 39 w 128"/>
                <a:gd name="T3" fmla="*/ 76 h 244"/>
                <a:gd name="T4" fmla="*/ 4 w 128"/>
                <a:gd name="T5" fmla="*/ 76 h 244"/>
                <a:gd name="T6" fmla="*/ 0 w 128"/>
                <a:gd name="T7" fmla="*/ 81 h 244"/>
                <a:gd name="T8" fmla="*/ 0 w 128"/>
                <a:gd name="T9" fmla="*/ 99 h 244"/>
                <a:gd name="T10" fmla="*/ 4 w 128"/>
                <a:gd name="T11" fmla="*/ 103 h 244"/>
                <a:gd name="T12" fmla="*/ 39 w 128"/>
                <a:gd name="T13" fmla="*/ 103 h 244"/>
                <a:gd name="T14" fmla="*/ 39 w 128"/>
                <a:gd name="T15" fmla="*/ 239 h 244"/>
                <a:gd name="T16" fmla="*/ 44 w 128"/>
                <a:gd name="T17" fmla="*/ 244 h 244"/>
                <a:gd name="T18" fmla="*/ 62 w 128"/>
                <a:gd name="T19" fmla="*/ 244 h 244"/>
                <a:gd name="T20" fmla="*/ 67 w 128"/>
                <a:gd name="T21" fmla="*/ 239 h 244"/>
                <a:gd name="T22" fmla="*/ 67 w 128"/>
                <a:gd name="T23" fmla="*/ 103 h 244"/>
                <a:gd name="T24" fmla="*/ 120 w 128"/>
                <a:gd name="T25" fmla="*/ 103 h 244"/>
                <a:gd name="T26" fmla="*/ 125 w 128"/>
                <a:gd name="T27" fmla="*/ 99 h 244"/>
                <a:gd name="T28" fmla="*/ 125 w 128"/>
                <a:gd name="T29" fmla="*/ 81 h 244"/>
                <a:gd name="T30" fmla="*/ 120 w 128"/>
                <a:gd name="T31" fmla="*/ 76 h 244"/>
                <a:gd name="T32" fmla="*/ 67 w 128"/>
                <a:gd name="T33" fmla="*/ 76 h 244"/>
                <a:gd name="T34" fmla="*/ 67 w 128"/>
                <a:gd name="T35" fmla="*/ 55 h 244"/>
                <a:gd name="T36" fmla="*/ 91 w 128"/>
                <a:gd name="T37" fmla="*/ 27 h 244"/>
                <a:gd name="T38" fmla="*/ 122 w 128"/>
                <a:gd name="T39" fmla="*/ 37 h 244"/>
                <a:gd name="T40" fmla="*/ 125 w 128"/>
                <a:gd name="T41" fmla="*/ 38 h 244"/>
                <a:gd name="T42" fmla="*/ 128 w 128"/>
                <a:gd name="T43" fmla="*/ 33 h 244"/>
                <a:gd name="T44" fmla="*/ 128 w 128"/>
                <a:gd name="T45" fmla="*/ 16 h 244"/>
                <a:gd name="T46" fmla="*/ 125 w 128"/>
                <a:gd name="T47" fmla="*/ 9 h 244"/>
                <a:gd name="T48" fmla="*/ 89 w 128"/>
                <a:gd name="T49" fmla="*/ 0 h 244"/>
                <a:gd name="T50" fmla="*/ 39 w 128"/>
                <a:gd name="T51" fmla="*/ 55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28" h="244">
                  <a:moveTo>
                    <a:pt x="39" y="55"/>
                  </a:moveTo>
                  <a:cubicBezTo>
                    <a:pt x="39" y="76"/>
                    <a:pt x="39" y="76"/>
                    <a:pt x="39" y="76"/>
                  </a:cubicBezTo>
                  <a:cubicBezTo>
                    <a:pt x="4" y="76"/>
                    <a:pt x="4" y="76"/>
                    <a:pt x="4" y="76"/>
                  </a:cubicBezTo>
                  <a:cubicBezTo>
                    <a:pt x="1" y="76"/>
                    <a:pt x="0" y="78"/>
                    <a:pt x="0" y="81"/>
                  </a:cubicBezTo>
                  <a:cubicBezTo>
                    <a:pt x="0" y="99"/>
                    <a:pt x="0" y="99"/>
                    <a:pt x="0" y="99"/>
                  </a:cubicBezTo>
                  <a:cubicBezTo>
                    <a:pt x="0" y="102"/>
                    <a:pt x="1" y="103"/>
                    <a:pt x="4" y="103"/>
                  </a:cubicBezTo>
                  <a:cubicBezTo>
                    <a:pt x="39" y="103"/>
                    <a:pt x="39" y="103"/>
                    <a:pt x="39" y="103"/>
                  </a:cubicBezTo>
                  <a:cubicBezTo>
                    <a:pt x="39" y="239"/>
                    <a:pt x="39" y="239"/>
                    <a:pt x="39" y="239"/>
                  </a:cubicBezTo>
                  <a:cubicBezTo>
                    <a:pt x="39" y="242"/>
                    <a:pt x="41" y="244"/>
                    <a:pt x="44" y="244"/>
                  </a:cubicBezTo>
                  <a:cubicBezTo>
                    <a:pt x="62" y="244"/>
                    <a:pt x="62" y="244"/>
                    <a:pt x="62" y="244"/>
                  </a:cubicBezTo>
                  <a:cubicBezTo>
                    <a:pt x="65" y="244"/>
                    <a:pt x="67" y="242"/>
                    <a:pt x="67" y="239"/>
                  </a:cubicBezTo>
                  <a:cubicBezTo>
                    <a:pt x="67" y="103"/>
                    <a:pt x="67" y="103"/>
                    <a:pt x="67" y="103"/>
                  </a:cubicBezTo>
                  <a:cubicBezTo>
                    <a:pt x="120" y="103"/>
                    <a:pt x="120" y="103"/>
                    <a:pt x="120" y="103"/>
                  </a:cubicBezTo>
                  <a:cubicBezTo>
                    <a:pt x="123" y="103"/>
                    <a:pt x="125" y="102"/>
                    <a:pt x="125" y="99"/>
                  </a:cubicBezTo>
                  <a:cubicBezTo>
                    <a:pt x="125" y="81"/>
                    <a:pt x="125" y="81"/>
                    <a:pt x="125" y="81"/>
                  </a:cubicBezTo>
                  <a:cubicBezTo>
                    <a:pt x="125" y="78"/>
                    <a:pt x="123" y="76"/>
                    <a:pt x="120" y="76"/>
                  </a:cubicBezTo>
                  <a:cubicBezTo>
                    <a:pt x="67" y="76"/>
                    <a:pt x="67" y="76"/>
                    <a:pt x="67" y="76"/>
                  </a:cubicBezTo>
                  <a:cubicBezTo>
                    <a:pt x="67" y="55"/>
                    <a:pt x="67" y="55"/>
                    <a:pt x="67" y="55"/>
                  </a:cubicBezTo>
                  <a:cubicBezTo>
                    <a:pt x="67" y="38"/>
                    <a:pt x="76" y="27"/>
                    <a:pt x="91" y="27"/>
                  </a:cubicBezTo>
                  <a:cubicBezTo>
                    <a:pt x="102" y="27"/>
                    <a:pt x="110" y="30"/>
                    <a:pt x="122" y="37"/>
                  </a:cubicBezTo>
                  <a:cubicBezTo>
                    <a:pt x="123" y="38"/>
                    <a:pt x="124" y="38"/>
                    <a:pt x="125" y="38"/>
                  </a:cubicBezTo>
                  <a:cubicBezTo>
                    <a:pt x="127" y="38"/>
                    <a:pt x="128" y="36"/>
                    <a:pt x="128" y="33"/>
                  </a:cubicBezTo>
                  <a:cubicBezTo>
                    <a:pt x="128" y="16"/>
                    <a:pt x="128" y="16"/>
                    <a:pt x="128" y="16"/>
                  </a:cubicBezTo>
                  <a:cubicBezTo>
                    <a:pt x="128" y="13"/>
                    <a:pt x="128" y="11"/>
                    <a:pt x="125" y="9"/>
                  </a:cubicBezTo>
                  <a:cubicBezTo>
                    <a:pt x="114" y="3"/>
                    <a:pt x="103" y="0"/>
                    <a:pt x="89" y="0"/>
                  </a:cubicBezTo>
                  <a:cubicBezTo>
                    <a:pt x="54" y="0"/>
                    <a:pt x="39" y="29"/>
                    <a:pt x="39" y="5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53" noProof="0" dirty="0"/>
            </a:p>
          </p:txBody>
        </p:sp>
        <p:sp>
          <p:nvSpPr>
            <p:cNvPr id="17" name="Freeform 14">
              <a:extLst>
                <a:ext uri="{FF2B5EF4-FFF2-40B4-BE49-F238E27FC236}">
                  <a16:creationId xmlns:a16="http://schemas.microsoft.com/office/drawing/2014/main" id="{D854CDF4-3A0E-412D-9261-7A6DC5C5EBD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071" y="1578"/>
              <a:ext cx="632" cy="631"/>
            </a:xfrm>
            <a:custGeom>
              <a:avLst/>
              <a:gdLst>
                <a:gd name="T0" fmla="*/ 181 w 334"/>
                <a:gd name="T1" fmla="*/ 1 h 333"/>
                <a:gd name="T2" fmla="*/ 180 w 334"/>
                <a:gd name="T3" fmla="*/ 4 h 333"/>
                <a:gd name="T4" fmla="*/ 180 w 334"/>
                <a:gd name="T5" fmla="*/ 26 h 333"/>
                <a:gd name="T6" fmla="*/ 180 w 334"/>
                <a:gd name="T7" fmla="*/ 26 h 333"/>
                <a:gd name="T8" fmla="*/ 182 w 334"/>
                <a:gd name="T9" fmla="*/ 28 h 333"/>
                <a:gd name="T10" fmla="*/ 306 w 334"/>
                <a:gd name="T11" fmla="*/ 166 h 333"/>
                <a:gd name="T12" fmla="*/ 167 w 334"/>
                <a:gd name="T13" fmla="*/ 305 h 333"/>
                <a:gd name="T14" fmla="*/ 28 w 334"/>
                <a:gd name="T15" fmla="*/ 166 h 333"/>
                <a:gd name="T16" fmla="*/ 152 w 334"/>
                <a:gd name="T17" fmla="*/ 28 h 333"/>
                <a:gd name="T18" fmla="*/ 154 w 334"/>
                <a:gd name="T19" fmla="*/ 26 h 333"/>
                <a:gd name="T20" fmla="*/ 154 w 334"/>
                <a:gd name="T21" fmla="*/ 26 h 333"/>
                <a:gd name="T22" fmla="*/ 154 w 334"/>
                <a:gd name="T23" fmla="*/ 4 h 333"/>
                <a:gd name="T24" fmla="*/ 153 w 334"/>
                <a:gd name="T25" fmla="*/ 1 h 333"/>
                <a:gd name="T26" fmla="*/ 150 w 334"/>
                <a:gd name="T27" fmla="*/ 0 h 333"/>
                <a:gd name="T28" fmla="*/ 149 w 334"/>
                <a:gd name="T29" fmla="*/ 0 h 333"/>
                <a:gd name="T30" fmla="*/ 149 w 334"/>
                <a:gd name="T31" fmla="*/ 0 h 333"/>
                <a:gd name="T32" fmla="*/ 0 w 334"/>
                <a:gd name="T33" fmla="*/ 166 h 333"/>
                <a:gd name="T34" fmla="*/ 167 w 334"/>
                <a:gd name="T35" fmla="*/ 333 h 333"/>
                <a:gd name="T36" fmla="*/ 334 w 334"/>
                <a:gd name="T37" fmla="*/ 166 h 333"/>
                <a:gd name="T38" fmla="*/ 185 w 334"/>
                <a:gd name="T39" fmla="*/ 0 h 333"/>
                <a:gd name="T40" fmla="*/ 185 w 334"/>
                <a:gd name="T41" fmla="*/ 0 h 333"/>
                <a:gd name="T42" fmla="*/ 184 w 334"/>
                <a:gd name="T43" fmla="*/ 0 h 333"/>
                <a:gd name="T44" fmla="*/ 181 w 334"/>
                <a:gd name="T45" fmla="*/ 1 h 3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34" h="333">
                  <a:moveTo>
                    <a:pt x="181" y="1"/>
                  </a:moveTo>
                  <a:cubicBezTo>
                    <a:pt x="180" y="2"/>
                    <a:pt x="180" y="3"/>
                    <a:pt x="180" y="4"/>
                  </a:cubicBezTo>
                  <a:cubicBezTo>
                    <a:pt x="180" y="26"/>
                    <a:pt x="180" y="26"/>
                    <a:pt x="180" y="26"/>
                  </a:cubicBezTo>
                  <a:cubicBezTo>
                    <a:pt x="180" y="26"/>
                    <a:pt x="180" y="26"/>
                    <a:pt x="180" y="26"/>
                  </a:cubicBezTo>
                  <a:cubicBezTo>
                    <a:pt x="180" y="27"/>
                    <a:pt x="181" y="28"/>
                    <a:pt x="182" y="28"/>
                  </a:cubicBezTo>
                  <a:cubicBezTo>
                    <a:pt x="251" y="35"/>
                    <a:pt x="306" y="94"/>
                    <a:pt x="306" y="166"/>
                  </a:cubicBezTo>
                  <a:cubicBezTo>
                    <a:pt x="306" y="243"/>
                    <a:pt x="244" y="305"/>
                    <a:pt x="167" y="305"/>
                  </a:cubicBezTo>
                  <a:cubicBezTo>
                    <a:pt x="90" y="305"/>
                    <a:pt x="28" y="243"/>
                    <a:pt x="28" y="166"/>
                  </a:cubicBezTo>
                  <a:cubicBezTo>
                    <a:pt x="28" y="94"/>
                    <a:pt x="82" y="35"/>
                    <a:pt x="152" y="28"/>
                  </a:cubicBezTo>
                  <a:cubicBezTo>
                    <a:pt x="153" y="28"/>
                    <a:pt x="154" y="27"/>
                    <a:pt x="154" y="26"/>
                  </a:cubicBezTo>
                  <a:cubicBezTo>
                    <a:pt x="154" y="26"/>
                    <a:pt x="154" y="26"/>
                    <a:pt x="154" y="26"/>
                  </a:cubicBezTo>
                  <a:cubicBezTo>
                    <a:pt x="154" y="4"/>
                    <a:pt x="154" y="4"/>
                    <a:pt x="154" y="4"/>
                  </a:cubicBezTo>
                  <a:cubicBezTo>
                    <a:pt x="154" y="3"/>
                    <a:pt x="154" y="2"/>
                    <a:pt x="153" y="1"/>
                  </a:cubicBezTo>
                  <a:cubicBezTo>
                    <a:pt x="152" y="0"/>
                    <a:pt x="151" y="0"/>
                    <a:pt x="150" y="0"/>
                  </a:cubicBezTo>
                  <a:cubicBezTo>
                    <a:pt x="149" y="0"/>
                    <a:pt x="149" y="0"/>
                    <a:pt x="149" y="0"/>
                  </a:cubicBezTo>
                  <a:cubicBezTo>
                    <a:pt x="149" y="0"/>
                    <a:pt x="149" y="0"/>
                    <a:pt x="149" y="0"/>
                  </a:cubicBezTo>
                  <a:cubicBezTo>
                    <a:pt x="65" y="9"/>
                    <a:pt x="0" y="80"/>
                    <a:pt x="0" y="166"/>
                  </a:cubicBezTo>
                  <a:cubicBezTo>
                    <a:pt x="0" y="258"/>
                    <a:pt x="75" y="333"/>
                    <a:pt x="167" y="333"/>
                  </a:cubicBezTo>
                  <a:cubicBezTo>
                    <a:pt x="259" y="333"/>
                    <a:pt x="334" y="258"/>
                    <a:pt x="334" y="166"/>
                  </a:cubicBezTo>
                  <a:cubicBezTo>
                    <a:pt x="334" y="80"/>
                    <a:pt x="269" y="9"/>
                    <a:pt x="185" y="0"/>
                  </a:cubicBezTo>
                  <a:cubicBezTo>
                    <a:pt x="185" y="0"/>
                    <a:pt x="185" y="0"/>
                    <a:pt x="185" y="0"/>
                  </a:cubicBezTo>
                  <a:cubicBezTo>
                    <a:pt x="185" y="0"/>
                    <a:pt x="184" y="0"/>
                    <a:pt x="184" y="0"/>
                  </a:cubicBezTo>
                  <a:cubicBezTo>
                    <a:pt x="183" y="0"/>
                    <a:pt x="182" y="0"/>
                    <a:pt x="181" y="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53" noProof="0" dirty="0"/>
            </a:p>
          </p:txBody>
        </p:sp>
      </p:grpSp>
    </p:spTree>
    <p:extLst>
      <p:ext uri="{BB962C8B-B14F-4D97-AF65-F5344CB8AC3E}">
        <p14:creationId xmlns:p14="http://schemas.microsoft.com/office/powerpoint/2010/main" val="29670075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3" r:id="rId1"/>
    <p:sldLayoutId id="2147483714" r:id="rId2"/>
    <p:sldLayoutId id="2147483715" r:id="rId3"/>
    <p:sldLayoutId id="2147483716" r:id="rId4"/>
    <p:sldLayoutId id="2147483717" r:id="rId5"/>
    <p:sldLayoutId id="2147483718" r:id="rId6"/>
    <p:sldLayoutId id="2147483719" r:id="rId7"/>
    <p:sldLayoutId id="2147483720" r:id="rId8"/>
    <p:sldLayoutId id="2147483721" r:id="rId9"/>
    <p:sldLayoutId id="2147483722" r:id="rId10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2550" kern="1200">
          <a:solidFill>
            <a:srgbClr val="000000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550">
          <a:solidFill>
            <a:srgbClr val="000000"/>
          </a:solidFill>
          <a:latin typeface="Calibri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550">
          <a:solidFill>
            <a:srgbClr val="000000"/>
          </a:solidFill>
          <a:latin typeface="Calibri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550">
          <a:solidFill>
            <a:srgbClr val="000000"/>
          </a:solidFill>
          <a:latin typeface="Calibri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550">
          <a:solidFill>
            <a:srgbClr val="000000"/>
          </a:solidFill>
          <a:latin typeface="Calibri" pitchFamily="34" charset="0"/>
        </a:defRPr>
      </a:lvl5pPr>
      <a:lvl6pPr marL="342900" algn="ctr" rtl="0" eaLnBrk="1" fontAlgn="base" hangingPunct="1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</a:defRPr>
      </a:lvl6pPr>
      <a:lvl7pPr marL="685800" algn="ctr" rtl="0" eaLnBrk="1" fontAlgn="base" hangingPunct="1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</a:defRPr>
      </a:lvl7pPr>
      <a:lvl8pPr marL="1028700" algn="ctr" rtl="0" eaLnBrk="1" fontAlgn="base" hangingPunct="1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</a:defRPr>
      </a:lvl8pPr>
      <a:lvl9pPr marL="1371600" algn="ctr" rtl="0" eaLnBrk="1" fontAlgn="base" hangingPunct="1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</a:defRPr>
      </a:lvl9pPr>
    </p:titleStyle>
    <p:bodyStyle>
      <a:lvl1pPr marL="161992" indent="-161992" algn="l" rtl="0" eaLnBrk="1" fontAlgn="base" hangingPunct="1">
        <a:spcBef>
          <a:spcPts val="0"/>
        </a:spcBef>
        <a:spcAft>
          <a:spcPts val="0"/>
        </a:spcAft>
        <a:buClrTx/>
        <a:buSzPct val="100000"/>
        <a:buFont typeface="Calibri"/>
        <a:buChar char="•"/>
        <a:defRPr sz="1350" b="0" i="0" u="none" kern="1200">
          <a:solidFill>
            <a:schemeClr val="tx1"/>
          </a:solidFill>
          <a:latin typeface="Calibri"/>
          <a:ea typeface="+mn-ea"/>
          <a:cs typeface="+mn-cs"/>
        </a:defRPr>
      </a:lvl1pPr>
      <a:lvl2pPr marL="323984" indent="-161992" algn="l" rtl="0" eaLnBrk="1" fontAlgn="base" hangingPunct="1">
        <a:spcBef>
          <a:spcPts val="0"/>
        </a:spcBef>
        <a:spcAft>
          <a:spcPts val="0"/>
        </a:spcAft>
        <a:buClrTx/>
        <a:buSzPct val="100000"/>
        <a:buFont typeface="Calibri"/>
        <a:buChar char="–"/>
        <a:defRPr sz="1350" b="0" i="0" u="none" kern="1200">
          <a:solidFill>
            <a:schemeClr val="tx1"/>
          </a:solidFill>
          <a:latin typeface="Calibri"/>
          <a:ea typeface="+mn-ea"/>
          <a:cs typeface="+mn-cs"/>
        </a:defRPr>
      </a:lvl2pPr>
      <a:lvl3pPr marL="485975" indent="-161992" algn="l" rtl="0" eaLnBrk="1" fontAlgn="base" hangingPunct="1">
        <a:spcBef>
          <a:spcPts val="0"/>
        </a:spcBef>
        <a:spcAft>
          <a:spcPts val="0"/>
        </a:spcAft>
        <a:buClrTx/>
        <a:buSzPct val="100000"/>
        <a:buFont typeface="Wingdings"/>
        <a:buChar char="§"/>
        <a:defRPr sz="1350" b="0" i="0" u="none" kern="1200">
          <a:solidFill>
            <a:schemeClr val="tx1"/>
          </a:solidFill>
          <a:latin typeface="Calibri"/>
          <a:ea typeface="+mn-ea"/>
          <a:cs typeface="+mn-cs"/>
        </a:defRPr>
      </a:lvl3pPr>
      <a:lvl4pPr marL="647967" indent="-161992" algn="l" rtl="0" eaLnBrk="1" fontAlgn="base" hangingPunct="1">
        <a:spcBef>
          <a:spcPts val="0"/>
        </a:spcBef>
        <a:spcAft>
          <a:spcPts val="0"/>
        </a:spcAft>
        <a:buClrTx/>
        <a:buSzPct val="100000"/>
        <a:buFont typeface="Calibri"/>
        <a:buChar char="•"/>
        <a:defRPr sz="1350" b="0" i="0" u="none" kern="1200">
          <a:solidFill>
            <a:schemeClr val="tx1"/>
          </a:solidFill>
          <a:latin typeface="Calibri"/>
          <a:ea typeface="+mn-ea"/>
          <a:cs typeface="+mn-cs"/>
        </a:defRPr>
      </a:lvl4pPr>
      <a:lvl5pPr marL="809959" indent="-161992" algn="l" rtl="0" eaLnBrk="1" fontAlgn="base" hangingPunct="1">
        <a:spcBef>
          <a:spcPts val="0"/>
        </a:spcBef>
        <a:spcAft>
          <a:spcPts val="0"/>
        </a:spcAft>
        <a:buClrTx/>
        <a:buSzPct val="100000"/>
        <a:buFont typeface="Calibri"/>
        <a:buChar char="–"/>
        <a:defRPr sz="1350" b="0" i="0" u="none" kern="1200">
          <a:solidFill>
            <a:schemeClr val="tx1"/>
          </a:solidFill>
          <a:latin typeface="Calibri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elplatzhalter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 bwMode="auto">
          <a:xfrm>
            <a:off x="1104900" y="828675"/>
            <a:ext cx="9982200" cy="431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/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 algn="l" rtl="0" eaLnBrk="1" fontAlgn="base" hangingPunct="1">
              <a:spcBef>
                <a:spcPct val="0"/>
              </a:spcBef>
              <a:spcAft>
                <a:spcPct val="0"/>
              </a:spcAft>
              <a:buNone/>
            </a:pPr>
            <a:r>
              <a:rPr lang="de-DE" altLang="de-DE"/>
              <a:t>Titelmasterformat durch Klicken bearbeiten</a:t>
            </a:r>
          </a:p>
        </p:txBody>
      </p:sp>
      <p:sp>
        <p:nvSpPr>
          <p:cNvPr id="1027" name="Textplatzhalter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 bwMode="auto">
          <a:xfrm>
            <a:off x="720007" y="1548002"/>
            <a:ext cx="10752007" cy="46080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/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de-DE" dirty="0"/>
              <a:t>Textmasterformat bearbeiten</a:t>
            </a:r>
          </a:p>
          <a:p>
            <a:pPr lvl="1"/>
            <a:r>
              <a:rPr lang="de-DE" altLang="de-DE" dirty="0"/>
              <a:t>Zweite Ebene</a:t>
            </a:r>
          </a:p>
          <a:p>
            <a:pPr lvl="2"/>
            <a:r>
              <a:rPr lang="de-DE" altLang="de-DE" dirty="0"/>
              <a:t>Dritte Ebene</a:t>
            </a:r>
          </a:p>
          <a:p>
            <a:pPr lvl="3"/>
            <a:r>
              <a:rPr lang="de-DE" altLang="de-DE" dirty="0"/>
              <a:t>Vierte Ebene</a:t>
            </a:r>
          </a:p>
          <a:p>
            <a:pPr lvl="4"/>
            <a:r>
              <a:rPr lang="de-DE" altLang="de-DE" dirty="0"/>
              <a:t>Fünfte Ebene</a:t>
            </a:r>
          </a:p>
        </p:txBody>
      </p:sp>
      <p:sp>
        <p:nvSpPr>
          <p:cNvPr id="2" name="Fußzeilenplatzhalter 1" hidden="1"/>
          <p:cNvSpPr>
            <a:spLocks noGrp="1"/>
          </p:cNvSpPr>
          <p:nvPr>
            <p:ph type="ftr" sz="quarter" idx="3"/>
            <p:custDataLst>
              <p:tags r:id="rId14"/>
            </p:custDataLst>
          </p:nvPr>
        </p:nvSpPr>
        <p:spPr>
          <a:xfrm>
            <a:off x="1100667" y="6502400"/>
            <a:ext cx="1016000" cy="139700"/>
          </a:xfrm>
          <a:prstGeom prst="rect">
            <a:avLst/>
          </a:prstGeom>
          <a:ln w="0">
            <a:noFill/>
          </a:ln>
          <a:effectLst/>
          <a:extLst>
            <a:ext uri="{91240B29-F687-4F45-9708-019B960494DF}">
              <a14:hiddenLine xmlns:a14="http://schemas.microsoft.com/office/drawing/2010/main" w="0">
                <a:solidFill>
                  <a:schemeClr val="tx1"/>
                </a:solidFill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/>
            </a:ext>
          </a:extLst>
        </p:spPr>
        <p:txBody>
          <a:bodyPr vert="horz" wrap="square" lIns="0" tIns="0" rIns="0" bIns="0" rtlCol="0" anchor="b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900">
                <a:solidFill>
                  <a:srgbClr val="FFFFFF"/>
                </a:solidFill>
                <a:latin typeface="Calibri"/>
              </a:defRPr>
            </a:lvl1pPr>
          </a:lstStyle>
          <a:p>
            <a:endParaRPr/>
          </a:p>
        </p:txBody>
      </p:sp>
      <p:sp>
        <p:nvSpPr>
          <p:cNvPr id="4" name="Foliennummernplatzhalter 3" hidden="1"/>
          <p:cNvSpPr>
            <a:spLocks noGrp="1"/>
          </p:cNvSpPr>
          <p:nvPr>
            <p:ph type="sldNum" sz="quarter" idx="4"/>
            <p:custDataLst>
              <p:tags r:id="rId15"/>
            </p:custDataLst>
          </p:nvPr>
        </p:nvSpPr>
        <p:spPr>
          <a:xfrm>
            <a:off x="279400" y="6464300"/>
            <a:ext cx="677333" cy="184150"/>
          </a:xfrm>
          <a:prstGeom prst="rect">
            <a:avLst/>
          </a:prstGeom>
          <a:ln w="0">
            <a:noFill/>
          </a:ln>
          <a:effectLst/>
          <a:extLst>
            <a:ext uri="{91240B29-F687-4F45-9708-019B960494DF}">
              <a14:hiddenLine xmlns:a14="http://schemas.microsoft.com/office/drawing/2010/main" w="0">
                <a:solidFill>
                  <a:schemeClr val="tx1"/>
                </a:solidFill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/>
            </a:ext>
          </a:extLst>
        </p:spPr>
        <p:txBody>
          <a:bodyPr vert="horz" wrap="square" lIns="0" tIns="0" rIns="0" bIns="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900">
                <a:solidFill>
                  <a:srgbClr val="FFFFFF"/>
                </a:solidFill>
                <a:latin typeface="Calibri"/>
              </a:defRPr>
            </a:lvl1pPr>
          </a:lstStyle>
          <a:p>
            <a:fld id="{EC5BDF2A-B654-4AAF-B5AC-9959322424C9}" type="slidenum">
              <a:rPr smtClean="0"/>
              <a:pPr/>
              <a:t>‹#›</a:t>
            </a:fld>
            <a:endParaRPr/>
          </a:p>
        </p:txBody>
      </p:sp>
      <p:sp>
        <p:nvSpPr>
          <p:cNvPr id="3" name="Date Placeholder 2" hidden="1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2116667" y="6502400"/>
            <a:ext cx="5249333" cy="139700"/>
          </a:xfrm>
          <a:prstGeom prst="rect">
            <a:avLst/>
          </a:prstGeom>
          <a:ln w="0">
            <a:noFill/>
          </a:ln>
          <a:effectLst/>
          <a:extLst>
            <a:ext uri="{91240B29-F687-4F45-9708-019B960494DF}">
              <a14:hiddenLine xmlns:a14="http://schemas.microsoft.com/office/drawing/2010/main" w="0">
                <a:solidFill>
                  <a:schemeClr val="tx1"/>
                </a:solidFill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/>
            </a:ext>
          </a:extLst>
        </p:spPr>
        <p:txBody>
          <a:bodyPr vert="horz" wrap="square" lIns="0" tIns="0" rIns="0" bIns="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endParaRPr/>
          </a:p>
        </p:txBody>
      </p:sp>
      <p:grpSp>
        <p:nvGrpSpPr>
          <p:cNvPr id="7" name="Group 4">
            <a:extLst>
              <a:ext uri="{FF2B5EF4-FFF2-40B4-BE49-F238E27FC236}">
                <a16:creationId xmlns:a16="http://schemas.microsoft.com/office/drawing/2014/main" id="{9FFE132B-E6AF-4CBE-AA60-42CD72B5CA41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10597892" y="6416909"/>
            <a:ext cx="1181358" cy="288000"/>
            <a:chOff x="2071" y="1578"/>
            <a:chExt cx="2587" cy="631"/>
          </a:xfrm>
          <a:gradFill>
            <a:gsLst>
              <a:gs pos="50000">
                <a:srgbClr val="00E487"/>
              </a:gs>
              <a:gs pos="100000">
                <a:srgbClr val="1ECBD0"/>
              </a:gs>
            </a:gsLst>
            <a:lin ang="18900000" scaled="0"/>
          </a:gradFill>
        </p:grpSpPr>
        <p:sp>
          <p:nvSpPr>
            <p:cNvPr id="8" name="Freeform 5">
              <a:extLst>
                <a:ext uri="{FF2B5EF4-FFF2-40B4-BE49-F238E27FC236}">
                  <a16:creationId xmlns:a16="http://schemas.microsoft.com/office/drawing/2014/main" id="{E0F3AFF4-BC31-484A-862A-DE84977AB71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765" y="1728"/>
              <a:ext cx="244" cy="318"/>
            </a:xfrm>
            <a:custGeom>
              <a:avLst/>
              <a:gdLst>
                <a:gd name="T0" fmla="*/ 12 w 129"/>
                <a:gd name="T1" fmla="*/ 0 h 168"/>
                <a:gd name="T2" fmla="*/ 8 w 129"/>
                <a:gd name="T3" fmla="*/ 4 h 168"/>
                <a:gd name="T4" fmla="*/ 8 w 129"/>
                <a:gd name="T5" fmla="*/ 25 h 168"/>
                <a:gd name="T6" fmla="*/ 12 w 129"/>
                <a:gd name="T7" fmla="*/ 29 h 168"/>
                <a:gd name="T8" fmla="*/ 48 w 129"/>
                <a:gd name="T9" fmla="*/ 29 h 168"/>
                <a:gd name="T10" fmla="*/ 48 w 129"/>
                <a:gd name="T11" fmla="*/ 140 h 168"/>
                <a:gd name="T12" fmla="*/ 3 w 129"/>
                <a:gd name="T13" fmla="*/ 140 h 168"/>
                <a:gd name="T14" fmla="*/ 0 w 129"/>
                <a:gd name="T15" fmla="*/ 143 h 168"/>
                <a:gd name="T16" fmla="*/ 0 w 129"/>
                <a:gd name="T17" fmla="*/ 165 h 168"/>
                <a:gd name="T18" fmla="*/ 3 w 129"/>
                <a:gd name="T19" fmla="*/ 168 h 168"/>
                <a:gd name="T20" fmla="*/ 125 w 129"/>
                <a:gd name="T21" fmla="*/ 168 h 168"/>
                <a:gd name="T22" fmla="*/ 129 w 129"/>
                <a:gd name="T23" fmla="*/ 165 h 168"/>
                <a:gd name="T24" fmla="*/ 129 w 129"/>
                <a:gd name="T25" fmla="*/ 143 h 168"/>
                <a:gd name="T26" fmla="*/ 125 w 129"/>
                <a:gd name="T27" fmla="*/ 140 h 168"/>
                <a:gd name="T28" fmla="*/ 76 w 129"/>
                <a:gd name="T29" fmla="*/ 140 h 168"/>
                <a:gd name="T30" fmla="*/ 76 w 129"/>
                <a:gd name="T31" fmla="*/ 4 h 168"/>
                <a:gd name="T32" fmla="*/ 72 w 129"/>
                <a:gd name="T33" fmla="*/ 0 h 168"/>
                <a:gd name="T34" fmla="*/ 12 w 129"/>
                <a:gd name="T35" fmla="*/ 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29" h="168">
                  <a:moveTo>
                    <a:pt x="12" y="0"/>
                  </a:moveTo>
                  <a:cubicBezTo>
                    <a:pt x="9" y="0"/>
                    <a:pt x="8" y="1"/>
                    <a:pt x="8" y="4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8" y="27"/>
                    <a:pt x="9" y="29"/>
                    <a:pt x="12" y="29"/>
                  </a:cubicBezTo>
                  <a:cubicBezTo>
                    <a:pt x="48" y="29"/>
                    <a:pt x="48" y="29"/>
                    <a:pt x="48" y="29"/>
                  </a:cubicBezTo>
                  <a:cubicBezTo>
                    <a:pt x="48" y="140"/>
                    <a:pt x="48" y="140"/>
                    <a:pt x="48" y="140"/>
                  </a:cubicBezTo>
                  <a:cubicBezTo>
                    <a:pt x="3" y="140"/>
                    <a:pt x="3" y="140"/>
                    <a:pt x="3" y="140"/>
                  </a:cubicBezTo>
                  <a:cubicBezTo>
                    <a:pt x="1" y="140"/>
                    <a:pt x="0" y="141"/>
                    <a:pt x="0" y="143"/>
                  </a:cubicBezTo>
                  <a:cubicBezTo>
                    <a:pt x="0" y="165"/>
                    <a:pt x="0" y="165"/>
                    <a:pt x="0" y="165"/>
                  </a:cubicBezTo>
                  <a:cubicBezTo>
                    <a:pt x="0" y="167"/>
                    <a:pt x="1" y="168"/>
                    <a:pt x="3" y="168"/>
                  </a:cubicBezTo>
                  <a:cubicBezTo>
                    <a:pt x="125" y="168"/>
                    <a:pt x="125" y="168"/>
                    <a:pt x="125" y="168"/>
                  </a:cubicBezTo>
                  <a:cubicBezTo>
                    <a:pt x="128" y="168"/>
                    <a:pt x="129" y="167"/>
                    <a:pt x="129" y="165"/>
                  </a:cubicBezTo>
                  <a:cubicBezTo>
                    <a:pt x="129" y="143"/>
                    <a:pt x="129" y="143"/>
                    <a:pt x="129" y="143"/>
                  </a:cubicBezTo>
                  <a:cubicBezTo>
                    <a:pt x="129" y="141"/>
                    <a:pt x="128" y="140"/>
                    <a:pt x="125" y="140"/>
                  </a:cubicBezTo>
                  <a:cubicBezTo>
                    <a:pt x="76" y="140"/>
                    <a:pt x="76" y="140"/>
                    <a:pt x="76" y="140"/>
                  </a:cubicBezTo>
                  <a:cubicBezTo>
                    <a:pt x="76" y="4"/>
                    <a:pt x="76" y="4"/>
                    <a:pt x="76" y="4"/>
                  </a:cubicBezTo>
                  <a:cubicBezTo>
                    <a:pt x="76" y="1"/>
                    <a:pt x="75" y="0"/>
                    <a:pt x="72" y="0"/>
                  </a:cubicBezTo>
                  <a:lnTo>
                    <a:pt x="1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53" noProof="0" dirty="0"/>
            </a:p>
          </p:txBody>
        </p:sp>
        <p:sp>
          <p:nvSpPr>
            <p:cNvPr id="9" name="Freeform 6">
              <a:extLst>
                <a:ext uri="{FF2B5EF4-FFF2-40B4-BE49-F238E27FC236}">
                  <a16:creationId xmlns:a16="http://schemas.microsoft.com/office/drawing/2014/main" id="{8C4F50C7-0E83-4634-AEA3-84914CD1D60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798" y="1728"/>
              <a:ext cx="244" cy="318"/>
            </a:xfrm>
            <a:custGeom>
              <a:avLst/>
              <a:gdLst>
                <a:gd name="T0" fmla="*/ 11 w 129"/>
                <a:gd name="T1" fmla="*/ 0 h 168"/>
                <a:gd name="T2" fmla="*/ 8 w 129"/>
                <a:gd name="T3" fmla="*/ 4 h 168"/>
                <a:gd name="T4" fmla="*/ 8 w 129"/>
                <a:gd name="T5" fmla="*/ 25 h 168"/>
                <a:gd name="T6" fmla="*/ 11 w 129"/>
                <a:gd name="T7" fmla="*/ 29 h 168"/>
                <a:gd name="T8" fmla="*/ 47 w 129"/>
                <a:gd name="T9" fmla="*/ 29 h 168"/>
                <a:gd name="T10" fmla="*/ 47 w 129"/>
                <a:gd name="T11" fmla="*/ 140 h 168"/>
                <a:gd name="T12" fmla="*/ 3 w 129"/>
                <a:gd name="T13" fmla="*/ 140 h 168"/>
                <a:gd name="T14" fmla="*/ 0 w 129"/>
                <a:gd name="T15" fmla="*/ 143 h 168"/>
                <a:gd name="T16" fmla="*/ 0 w 129"/>
                <a:gd name="T17" fmla="*/ 165 h 168"/>
                <a:gd name="T18" fmla="*/ 3 w 129"/>
                <a:gd name="T19" fmla="*/ 168 h 168"/>
                <a:gd name="T20" fmla="*/ 125 w 129"/>
                <a:gd name="T21" fmla="*/ 168 h 168"/>
                <a:gd name="T22" fmla="*/ 129 w 129"/>
                <a:gd name="T23" fmla="*/ 165 h 168"/>
                <a:gd name="T24" fmla="*/ 129 w 129"/>
                <a:gd name="T25" fmla="*/ 143 h 168"/>
                <a:gd name="T26" fmla="*/ 125 w 129"/>
                <a:gd name="T27" fmla="*/ 140 h 168"/>
                <a:gd name="T28" fmla="*/ 76 w 129"/>
                <a:gd name="T29" fmla="*/ 140 h 168"/>
                <a:gd name="T30" fmla="*/ 76 w 129"/>
                <a:gd name="T31" fmla="*/ 4 h 168"/>
                <a:gd name="T32" fmla="*/ 72 w 129"/>
                <a:gd name="T33" fmla="*/ 0 h 168"/>
                <a:gd name="T34" fmla="*/ 11 w 129"/>
                <a:gd name="T35" fmla="*/ 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29" h="168">
                  <a:moveTo>
                    <a:pt x="11" y="0"/>
                  </a:moveTo>
                  <a:cubicBezTo>
                    <a:pt x="9" y="0"/>
                    <a:pt x="8" y="1"/>
                    <a:pt x="8" y="4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8" y="27"/>
                    <a:pt x="9" y="29"/>
                    <a:pt x="11" y="29"/>
                  </a:cubicBezTo>
                  <a:cubicBezTo>
                    <a:pt x="47" y="29"/>
                    <a:pt x="47" y="29"/>
                    <a:pt x="47" y="29"/>
                  </a:cubicBezTo>
                  <a:cubicBezTo>
                    <a:pt x="47" y="140"/>
                    <a:pt x="47" y="140"/>
                    <a:pt x="47" y="140"/>
                  </a:cubicBezTo>
                  <a:cubicBezTo>
                    <a:pt x="3" y="140"/>
                    <a:pt x="3" y="140"/>
                    <a:pt x="3" y="140"/>
                  </a:cubicBezTo>
                  <a:cubicBezTo>
                    <a:pt x="1" y="140"/>
                    <a:pt x="0" y="141"/>
                    <a:pt x="0" y="143"/>
                  </a:cubicBezTo>
                  <a:cubicBezTo>
                    <a:pt x="0" y="165"/>
                    <a:pt x="0" y="165"/>
                    <a:pt x="0" y="165"/>
                  </a:cubicBezTo>
                  <a:cubicBezTo>
                    <a:pt x="0" y="167"/>
                    <a:pt x="1" y="168"/>
                    <a:pt x="3" y="168"/>
                  </a:cubicBezTo>
                  <a:cubicBezTo>
                    <a:pt x="125" y="168"/>
                    <a:pt x="125" y="168"/>
                    <a:pt x="125" y="168"/>
                  </a:cubicBezTo>
                  <a:cubicBezTo>
                    <a:pt x="128" y="168"/>
                    <a:pt x="129" y="167"/>
                    <a:pt x="129" y="165"/>
                  </a:cubicBezTo>
                  <a:cubicBezTo>
                    <a:pt x="129" y="143"/>
                    <a:pt x="129" y="143"/>
                    <a:pt x="129" y="143"/>
                  </a:cubicBezTo>
                  <a:cubicBezTo>
                    <a:pt x="129" y="141"/>
                    <a:pt x="127" y="140"/>
                    <a:pt x="125" y="140"/>
                  </a:cubicBezTo>
                  <a:cubicBezTo>
                    <a:pt x="76" y="140"/>
                    <a:pt x="76" y="140"/>
                    <a:pt x="76" y="140"/>
                  </a:cubicBezTo>
                  <a:cubicBezTo>
                    <a:pt x="76" y="4"/>
                    <a:pt x="76" y="4"/>
                    <a:pt x="76" y="4"/>
                  </a:cubicBezTo>
                  <a:cubicBezTo>
                    <a:pt x="75" y="1"/>
                    <a:pt x="74" y="0"/>
                    <a:pt x="72" y="0"/>
                  </a:cubicBezTo>
                  <a:lnTo>
                    <a:pt x="1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53" noProof="0" dirty="0"/>
            </a:p>
          </p:txBody>
        </p:sp>
        <p:sp>
          <p:nvSpPr>
            <p:cNvPr id="10" name="Freeform 7">
              <a:extLst>
                <a:ext uri="{FF2B5EF4-FFF2-40B4-BE49-F238E27FC236}">
                  <a16:creationId xmlns:a16="http://schemas.microsoft.com/office/drawing/2014/main" id="{A949C18C-8FE8-4F0D-9C3B-F860A208D6D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361" y="1728"/>
              <a:ext cx="297" cy="464"/>
            </a:xfrm>
            <a:custGeom>
              <a:avLst/>
              <a:gdLst>
                <a:gd name="T0" fmla="*/ 132 w 157"/>
                <a:gd name="T1" fmla="*/ 0 h 245"/>
                <a:gd name="T2" fmla="*/ 127 w 157"/>
                <a:gd name="T3" fmla="*/ 3 h 245"/>
                <a:gd name="T4" fmla="*/ 127 w 157"/>
                <a:gd name="T5" fmla="*/ 3 h 245"/>
                <a:gd name="T6" fmla="*/ 79 w 157"/>
                <a:gd name="T7" fmla="*/ 128 h 245"/>
                <a:gd name="T8" fmla="*/ 30 w 157"/>
                <a:gd name="T9" fmla="*/ 4 h 245"/>
                <a:gd name="T10" fmla="*/ 25 w 157"/>
                <a:gd name="T11" fmla="*/ 0 h 245"/>
                <a:gd name="T12" fmla="*/ 4 w 157"/>
                <a:gd name="T13" fmla="*/ 0 h 245"/>
                <a:gd name="T14" fmla="*/ 0 w 157"/>
                <a:gd name="T15" fmla="*/ 3 h 245"/>
                <a:gd name="T16" fmla="*/ 1 w 157"/>
                <a:gd name="T17" fmla="*/ 6 h 245"/>
                <a:gd name="T18" fmla="*/ 1 w 157"/>
                <a:gd name="T19" fmla="*/ 6 h 245"/>
                <a:gd name="T20" fmla="*/ 1 w 157"/>
                <a:gd name="T21" fmla="*/ 6 h 245"/>
                <a:gd name="T22" fmla="*/ 64 w 157"/>
                <a:gd name="T23" fmla="*/ 168 h 245"/>
                <a:gd name="T24" fmla="*/ 59 w 157"/>
                <a:gd name="T25" fmla="*/ 182 h 245"/>
                <a:gd name="T26" fmla="*/ 48 w 157"/>
                <a:gd name="T27" fmla="*/ 205 h 245"/>
                <a:gd name="T28" fmla="*/ 38 w 157"/>
                <a:gd name="T29" fmla="*/ 215 h 245"/>
                <a:gd name="T30" fmla="*/ 30 w 157"/>
                <a:gd name="T31" fmla="*/ 217 h 245"/>
                <a:gd name="T32" fmla="*/ 26 w 157"/>
                <a:gd name="T33" fmla="*/ 216 h 245"/>
                <a:gd name="T34" fmla="*/ 14 w 157"/>
                <a:gd name="T35" fmla="*/ 213 h 245"/>
                <a:gd name="T36" fmla="*/ 7 w 157"/>
                <a:gd name="T37" fmla="*/ 210 h 245"/>
                <a:gd name="T38" fmla="*/ 3 w 157"/>
                <a:gd name="T39" fmla="*/ 215 h 245"/>
                <a:gd name="T40" fmla="*/ 3 w 157"/>
                <a:gd name="T41" fmla="*/ 233 h 245"/>
                <a:gd name="T42" fmla="*/ 3 w 157"/>
                <a:gd name="T43" fmla="*/ 233 h 245"/>
                <a:gd name="T44" fmla="*/ 7 w 157"/>
                <a:gd name="T45" fmla="*/ 240 h 245"/>
                <a:gd name="T46" fmla="*/ 32 w 157"/>
                <a:gd name="T47" fmla="*/ 245 h 245"/>
                <a:gd name="T48" fmla="*/ 54 w 157"/>
                <a:gd name="T49" fmla="*/ 238 h 245"/>
                <a:gd name="T50" fmla="*/ 73 w 157"/>
                <a:gd name="T51" fmla="*/ 220 h 245"/>
                <a:gd name="T52" fmla="*/ 79 w 157"/>
                <a:gd name="T53" fmla="*/ 208 h 245"/>
                <a:gd name="T54" fmla="*/ 156 w 157"/>
                <a:gd name="T55" fmla="*/ 6 h 245"/>
                <a:gd name="T56" fmla="*/ 157 w 157"/>
                <a:gd name="T57" fmla="*/ 3 h 245"/>
                <a:gd name="T58" fmla="*/ 153 w 157"/>
                <a:gd name="T59" fmla="*/ 0 h 245"/>
                <a:gd name="T60" fmla="*/ 132 w 157"/>
                <a:gd name="T61" fmla="*/ 0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57" h="245">
                  <a:moveTo>
                    <a:pt x="132" y="0"/>
                  </a:moveTo>
                  <a:cubicBezTo>
                    <a:pt x="129" y="0"/>
                    <a:pt x="128" y="1"/>
                    <a:pt x="127" y="3"/>
                  </a:cubicBezTo>
                  <a:cubicBezTo>
                    <a:pt x="127" y="3"/>
                    <a:pt x="127" y="3"/>
                    <a:pt x="127" y="3"/>
                  </a:cubicBezTo>
                  <a:cubicBezTo>
                    <a:pt x="79" y="128"/>
                    <a:pt x="79" y="128"/>
                    <a:pt x="79" y="128"/>
                  </a:cubicBezTo>
                  <a:cubicBezTo>
                    <a:pt x="30" y="4"/>
                    <a:pt x="30" y="4"/>
                    <a:pt x="30" y="4"/>
                  </a:cubicBezTo>
                  <a:cubicBezTo>
                    <a:pt x="29" y="1"/>
                    <a:pt x="28" y="0"/>
                    <a:pt x="25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1"/>
                    <a:pt x="0" y="3"/>
                  </a:cubicBezTo>
                  <a:cubicBezTo>
                    <a:pt x="0" y="4"/>
                    <a:pt x="1" y="5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64" y="168"/>
                    <a:pt x="64" y="168"/>
                    <a:pt x="64" y="168"/>
                  </a:cubicBezTo>
                  <a:cubicBezTo>
                    <a:pt x="59" y="182"/>
                    <a:pt x="59" y="182"/>
                    <a:pt x="59" y="182"/>
                  </a:cubicBezTo>
                  <a:cubicBezTo>
                    <a:pt x="57" y="187"/>
                    <a:pt x="53" y="199"/>
                    <a:pt x="48" y="205"/>
                  </a:cubicBezTo>
                  <a:cubicBezTo>
                    <a:pt x="44" y="211"/>
                    <a:pt x="42" y="213"/>
                    <a:pt x="38" y="215"/>
                  </a:cubicBezTo>
                  <a:cubicBezTo>
                    <a:pt x="35" y="216"/>
                    <a:pt x="33" y="217"/>
                    <a:pt x="30" y="217"/>
                  </a:cubicBezTo>
                  <a:cubicBezTo>
                    <a:pt x="28" y="217"/>
                    <a:pt x="27" y="217"/>
                    <a:pt x="26" y="216"/>
                  </a:cubicBezTo>
                  <a:cubicBezTo>
                    <a:pt x="22" y="216"/>
                    <a:pt x="18" y="214"/>
                    <a:pt x="14" y="213"/>
                  </a:cubicBezTo>
                  <a:cubicBezTo>
                    <a:pt x="11" y="212"/>
                    <a:pt x="9" y="210"/>
                    <a:pt x="7" y="210"/>
                  </a:cubicBezTo>
                  <a:cubicBezTo>
                    <a:pt x="5" y="210"/>
                    <a:pt x="3" y="212"/>
                    <a:pt x="3" y="215"/>
                  </a:cubicBezTo>
                  <a:cubicBezTo>
                    <a:pt x="3" y="233"/>
                    <a:pt x="3" y="233"/>
                    <a:pt x="3" y="233"/>
                  </a:cubicBezTo>
                  <a:cubicBezTo>
                    <a:pt x="3" y="233"/>
                    <a:pt x="3" y="233"/>
                    <a:pt x="3" y="233"/>
                  </a:cubicBezTo>
                  <a:cubicBezTo>
                    <a:pt x="3" y="236"/>
                    <a:pt x="4" y="238"/>
                    <a:pt x="7" y="240"/>
                  </a:cubicBezTo>
                  <a:cubicBezTo>
                    <a:pt x="15" y="243"/>
                    <a:pt x="21" y="245"/>
                    <a:pt x="32" y="245"/>
                  </a:cubicBezTo>
                  <a:cubicBezTo>
                    <a:pt x="41" y="244"/>
                    <a:pt x="47" y="242"/>
                    <a:pt x="54" y="238"/>
                  </a:cubicBezTo>
                  <a:cubicBezTo>
                    <a:pt x="61" y="233"/>
                    <a:pt x="67" y="227"/>
                    <a:pt x="73" y="220"/>
                  </a:cubicBezTo>
                  <a:cubicBezTo>
                    <a:pt x="75" y="216"/>
                    <a:pt x="77" y="212"/>
                    <a:pt x="79" y="208"/>
                  </a:cubicBezTo>
                  <a:cubicBezTo>
                    <a:pt x="83" y="200"/>
                    <a:pt x="144" y="40"/>
                    <a:pt x="156" y="6"/>
                  </a:cubicBezTo>
                  <a:cubicBezTo>
                    <a:pt x="157" y="5"/>
                    <a:pt x="157" y="4"/>
                    <a:pt x="157" y="3"/>
                  </a:cubicBezTo>
                  <a:cubicBezTo>
                    <a:pt x="157" y="1"/>
                    <a:pt x="155" y="0"/>
                    <a:pt x="153" y="0"/>
                  </a:cubicBezTo>
                  <a:lnTo>
                    <a:pt x="13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53" noProof="0" dirty="0"/>
            </a:p>
          </p:txBody>
        </p:sp>
        <p:sp>
          <p:nvSpPr>
            <p:cNvPr id="11" name="Freeform 8">
              <a:extLst>
                <a:ext uri="{FF2B5EF4-FFF2-40B4-BE49-F238E27FC236}">
                  <a16:creationId xmlns:a16="http://schemas.microsoft.com/office/drawing/2014/main" id="{A92642C8-E43E-4D57-8AC9-E6B583BC307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457" y="1726"/>
              <a:ext cx="263" cy="322"/>
            </a:xfrm>
            <a:custGeom>
              <a:avLst/>
              <a:gdLst>
                <a:gd name="T0" fmla="*/ 28 w 139"/>
                <a:gd name="T1" fmla="*/ 21 h 170"/>
                <a:gd name="T2" fmla="*/ 28 w 139"/>
                <a:gd name="T3" fmla="*/ 6 h 170"/>
                <a:gd name="T4" fmla="*/ 25 w 139"/>
                <a:gd name="T5" fmla="*/ 3 h 170"/>
                <a:gd name="T6" fmla="*/ 4 w 139"/>
                <a:gd name="T7" fmla="*/ 3 h 170"/>
                <a:gd name="T8" fmla="*/ 0 w 139"/>
                <a:gd name="T9" fmla="*/ 6 h 170"/>
                <a:gd name="T10" fmla="*/ 0 w 139"/>
                <a:gd name="T11" fmla="*/ 167 h 170"/>
                <a:gd name="T12" fmla="*/ 4 w 139"/>
                <a:gd name="T13" fmla="*/ 170 h 170"/>
                <a:gd name="T14" fmla="*/ 25 w 139"/>
                <a:gd name="T15" fmla="*/ 170 h 170"/>
                <a:gd name="T16" fmla="*/ 28 w 139"/>
                <a:gd name="T17" fmla="*/ 167 h 170"/>
                <a:gd name="T18" fmla="*/ 28 w 139"/>
                <a:gd name="T19" fmla="*/ 68 h 170"/>
                <a:gd name="T20" fmla="*/ 70 w 139"/>
                <a:gd name="T21" fmla="*/ 28 h 170"/>
                <a:gd name="T22" fmla="*/ 111 w 139"/>
                <a:gd name="T23" fmla="*/ 68 h 170"/>
                <a:gd name="T24" fmla="*/ 111 w 139"/>
                <a:gd name="T25" fmla="*/ 167 h 170"/>
                <a:gd name="T26" fmla="*/ 111 w 139"/>
                <a:gd name="T27" fmla="*/ 167 h 170"/>
                <a:gd name="T28" fmla="*/ 114 w 139"/>
                <a:gd name="T29" fmla="*/ 170 h 170"/>
                <a:gd name="T30" fmla="*/ 136 w 139"/>
                <a:gd name="T31" fmla="*/ 170 h 170"/>
                <a:gd name="T32" fmla="*/ 139 w 139"/>
                <a:gd name="T33" fmla="*/ 167 h 170"/>
                <a:gd name="T34" fmla="*/ 139 w 139"/>
                <a:gd name="T35" fmla="*/ 68 h 170"/>
                <a:gd name="T36" fmla="*/ 139 w 139"/>
                <a:gd name="T37" fmla="*/ 68 h 170"/>
                <a:gd name="T38" fmla="*/ 139 w 139"/>
                <a:gd name="T39" fmla="*/ 68 h 170"/>
                <a:gd name="T40" fmla="*/ 120 w 139"/>
                <a:gd name="T41" fmla="*/ 20 h 170"/>
                <a:gd name="T42" fmla="*/ 70 w 139"/>
                <a:gd name="T43" fmla="*/ 0 h 170"/>
                <a:gd name="T44" fmla="*/ 28 w 139"/>
                <a:gd name="T45" fmla="*/ 21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39" h="170">
                  <a:moveTo>
                    <a:pt x="28" y="21"/>
                  </a:moveTo>
                  <a:cubicBezTo>
                    <a:pt x="28" y="6"/>
                    <a:pt x="28" y="6"/>
                    <a:pt x="28" y="6"/>
                  </a:cubicBezTo>
                  <a:cubicBezTo>
                    <a:pt x="28" y="4"/>
                    <a:pt x="27" y="3"/>
                    <a:pt x="25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1" y="3"/>
                    <a:pt x="0" y="4"/>
                    <a:pt x="0" y="6"/>
                  </a:cubicBezTo>
                  <a:cubicBezTo>
                    <a:pt x="0" y="167"/>
                    <a:pt x="0" y="167"/>
                    <a:pt x="0" y="167"/>
                  </a:cubicBezTo>
                  <a:cubicBezTo>
                    <a:pt x="0" y="169"/>
                    <a:pt x="1" y="170"/>
                    <a:pt x="4" y="170"/>
                  </a:cubicBezTo>
                  <a:cubicBezTo>
                    <a:pt x="25" y="170"/>
                    <a:pt x="25" y="170"/>
                    <a:pt x="25" y="170"/>
                  </a:cubicBezTo>
                  <a:cubicBezTo>
                    <a:pt x="27" y="170"/>
                    <a:pt x="28" y="169"/>
                    <a:pt x="28" y="167"/>
                  </a:cubicBezTo>
                  <a:cubicBezTo>
                    <a:pt x="28" y="68"/>
                    <a:pt x="28" y="68"/>
                    <a:pt x="28" y="68"/>
                  </a:cubicBezTo>
                  <a:cubicBezTo>
                    <a:pt x="28" y="49"/>
                    <a:pt x="42" y="28"/>
                    <a:pt x="70" y="28"/>
                  </a:cubicBezTo>
                  <a:cubicBezTo>
                    <a:pt x="97" y="28"/>
                    <a:pt x="111" y="49"/>
                    <a:pt x="111" y="68"/>
                  </a:cubicBezTo>
                  <a:cubicBezTo>
                    <a:pt x="111" y="167"/>
                    <a:pt x="111" y="167"/>
                    <a:pt x="111" y="167"/>
                  </a:cubicBezTo>
                  <a:cubicBezTo>
                    <a:pt x="111" y="167"/>
                    <a:pt x="111" y="167"/>
                    <a:pt x="111" y="167"/>
                  </a:cubicBezTo>
                  <a:cubicBezTo>
                    <a:pt x="111" y="169"/>
                    <a:pt x="112" y="170"/>
                    <a:pt x="114" y="170"/>
                  </a:cubicBezTo>
                  <a:cubicBezTo>
                    <a:pt x="136" y="170"/>
                    <a:pt x="136" y="170"/>
                    <a:pt x="136" y="170"/>
                  </a:cubicBezTo>
                  <a:cubicBezTo>
                    <a:pt x="138" y="170"/>
                    <a:pt x="139" y="169"/>
                    <a:pt x="139" y="167"/>
                  </a:cubicBezTo>
                  <a:cubicBezTo>
                    <a:pt x="139" y="68"/>
                    <a:pt x="139" y="68"/>
                    <a:pt x="139" y="68"/>
                  </a:cubicBezTo>
                  <a:cubicBezTo>
                    <a:pt x="139" y="68"/>
                    <a:pt x="139" y="68"/>
                    <a:pt x="139" y="68"/>
                  </a:cubicBezTo>
                  <a:cubicBezTo>
                    <a:pt x="139" y="68"/>
                    <a:pt x="139" y="68"/>
                    <a:pt x="139" y="68"/>
                  </a:cubicBezTo>
                  <a:cubicBezTo>
                    <a:pt x="139" y="51"/>
                    <a:pt x="133" y="35"/>
                    <a:pt x="120" y="20"/>
                  </a:cubicBezTo>
                  <a:cubicBezTo>
                    <a:pt x="109" y="7"/>
                    <a:pt x="88" y="0"/>
                    <a:pt x="70" y="0"/>
                  </a:cubicBezTo>
                  <a:cubicBezTo>
                    <a:pt x="41" y="0"/>
                    <a:pt x="28" y="21"/>
                    <a:pt x="28" y="2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53" noProof="0" dirty="0"/>
            </a:p>
          </p:txBody>
        </p:sp>
        <p:sp>
          <p:nvSpPr>
            <p:cNvPr id="12" name="Freeform 9">
              <a:extLst>
                <a:ext uri="{FF2B5EF4-FFF2-40B4-BE49-F238E27FC236}">
                  <a16:creationId xmlns:a16="http://schemas.microsoft.com/office/drawing/2014/main" id="{B0AAF268-02F1-452A-9C41-D5311381110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264" y="1724"/>
              <a:ext cx="246" cy="328"/>
            </a:xfrm>
            <a:custGeom>
              <a:avLst/>
              <a:gdLst>
                <a:gd name="T0" fmla="*/ 4 w 130"/>
                <a:gd name="T1" fmla="*/ 48 h 173"/>
                <a:gd name="T2" fmla="*/ 56 w 130"/>
                <a:gd name="T3" fmla="*/ 97 h 173"/>
                <a:gd name="T4" fmla="*/ 57 w 130"/>
                <a:gd name="T5" fmla="*/ 98 h 173"/>
                <a:gd name="T6" fmla="*/ 101 w 130"/>
                <a:gd name="T7" fmla="*/ 124 h 173"/>
                <a:gd name="T8" fmla="*/ 66 w 130"/>
                <a:gd name="T9" fmla="*/ 146 h 173"/>
                <a:gd name="T10" fmla="*/ 30 w 130"/>
                <a:gd name="T11" fmla="*/ 118 h 173"/>
                <a:gd name="T12" fmla="*/ 26 w 130"/>
                <a:gd name="T13" fmla="*/ 114 h 173"/>
                <a:gd name="T14" fmla="*/ 5 w 130"/>
                <a:gd name="T15" fmla="*/ 114 h 173"/>
                <a:gd name="T16" fmla="*/ 0 w 130"/>
                <a:gd name="T17" fmla="*/ 118 h 173"/>
                <a:gd name="T18" fmla="*/ 65 w 130"/>
                <a:gd name="T19" fmla="*/ 173 h 173"/>
                <a:gd name="T20" fmla="*/ 130 w 130"/>
                <a:gd name="T21" fmla="*/ 120 h 173"/>
                <a:gd name="T22" fmla="*/ 72 w 130"/>
                <a:gd name="T23" fmla="*/ 74 h 173"/>
                <a:gd name="T24" fmla="*/ 32 w 130"/>
                <a:gd name="T25" fmla="*/ 48 h 173"/>
                <a:gd name="T26" fmla="*/ 63 w 130"/>
                <a:gd name="T27" fmla="*/ 27 h 173"/>
                <a:gd name="T28" fmla="*/ 97 w 130"/>
                <a:gd name="T29" fmla="*/ 49 h 173"/>
                <a:gd name="T30" fmla="*/ 102 w 130"/>
                <a:gd name="T31" fmla="*/ 53 h 173"/>
                <a:gd name="T32" fmla="*/ 120 w 130"/>
                <a:gd name="T33" fmla="*/ 53 h 173"/>
                <a:gd name="T34" fmla="*/ 125 w 130"/>
                <a:gd name="T35" fmla="*/ 48 h 173"/>
                <a:gd name="T36" fmla="*/ 63 w 130"/>
                <a:gd name="T37" fmla="*/ 0 h 173"/>
                <a:gd name="T38" fmla="*/ 4 w 130"/>
                <a:gd name="T39" fmla="*/ 48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30" h="173">
                  <a:moveTo>
                    <a:pt x="4" y="48"/>
                  </a:moveTo>
                  <a:cubicBezTo>
                    <a:pt x="4" y="77"/>
                    <a:pt x="19" y="91"/>
                    <a:pt x="56" y="97"/>
                  </a:cubicBezTo>
                  <a:cubicBezTo>
                    <a:pt x="57" y="98"/>
                    <a:pt x="57" y="98"/>
                    <a:pt x="57" y="98"/>
                  </a:cubicBezTo>
                  <a:cubicBezTo>
                    <a:pt x="83" y="102"/>
                    <a:pt x="101" y="105"/>
                    <a:pt x="101" y="124"/>
                  </a:cubicBezTo>
                  <a:cubicBezTo>
                    <a:pt x="101" y="139"/>
                    <a:pt x="83" y="146"/>
                    <a:pt x="66" y="146"/>
                  </a:cubicBezTo>
                  <a:cubicBezTo>
                    <a:pt x="46" y="146"/>
                    <a:pt x="33" y="136"/>
                    <a:pt x="30" y="118"/>
                  </a:cubicBezTo>
                  <a:cubicBezTo>
                    <a:pt x="30" y="116"/>
                    <a:pt x="29" y="114"/>
                    <a:pt x="26" y="114"/>
                  </a:cubicBezTo>
                  <a:cubicBezTo>
                    <a:pt x="5" y="114"/>
                    <a:pt x="5" y="114"/>
                    <a:pt x="5" y="114"/>
                  </a:cubicBezTo>
                  <a:cubicBezTo>
                    <a:pt x="2" y="114"/>
                    <a:pt x="0" y="116"/>
                    <a:pt x="0" y="118"/>
                  </a:cubicBezTo>
                  <a:cubicBezTo>
                    <a:pt x="0" y="150"/>
                    <a:pt x="27" y="173"/>
                    <a:pt x="65" y="173"/>
                  </a:cubicBezTo>
                  <a:cubicBezTo>
                    <a:pt x="104" y="173"/>
                    <a:pt x="130" y="151"/>
                    <a:pt x="130" y="120"/>
                  </a:cubicBezTo>
                  <a:cubicBezTo>
                    <a:pt x="130" y="86"/>
                    <a:pt x="100" y="79"/>
                    <a:pt x="72" y="74"/>
                  </a:cubicBezTo>
                  <a:cubicBezTo>
                    <a:pt x="37" y="68"/>
                    <a:pt x="32" y="58"/>
                    <a:pt x="32" y="48"/>
                  </a:cubicBezTo>
                  <a:cubicBezTo>
                    <a:pt x="32" y="32"/>
                    <a:pt x="49" y="27"/>
                    <a:pt x="63" y="27"/>
                  </a:cubicBezTo>
                  <a:cubicBezTo>
                    <a:pt x="82" y="27"/>
                    <a:pt x="94" y="34"/>
                    <a:pt x="97" y="49"/>
                  </a:cubicBezTo>
                  <a:cubicBezTo>
                    <a:pt x="98" y="51"/>
                    <a:pt x="98" y="53"/>
                    <a:pt x="102" y="53"/>
                  </a:cubicBezTo>
                  <a:cubicBezTo>
                    <a:pt x="120" y="53"/>
                    <a:pt x="120" y="53"/>
                    <a:pt x="120" y="53"/>
                  </a:cubicBezTo>
                  <a:cubicBezTo>
                    <a:pt x="123" y="53"/>
                    <a:pt x="125" y="51"/>
                    <a:pt x="125" y="48"/>
                  </a:cubicBezTo>
                  <a:cubicBezTo>
                    <a:pt x="125" y="19"/>
                    <a:pt x="100" y="0"/>
                    <a:pt x="63" y="0"/>
                  </a:cubicBezTo>
                  <a:cubicBezTo>
                    <a:pt x="22" y="0"/>
                    <a:pt x="4" y="25"/>
                    <a:pt x="4" y="4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53" noProof="0" dirty="0"/>
            </a:p>
          </p:txBody>
        </p:sp>
        <p:sp>
          <p:nvSpPr>
            <p:cNvPr id="13" name="Freeform 10">
              <a:extLst>
                <a:ext uri="{FF2B5EF4-FFF2-40B4-BE49-F238E27FC236}">
                  <a16:creationId xmlns:a16="http://schemas.microsoft.com/office/drawing/2014/main" id="{A0656B25-4976-41D1-9310-E2FBD427738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062" y="1722"/>
              <a:ext cx="312" cy="474"/>
            </a:xfrm>
            <a:custGeom>
              <a:avLst/>
              <a:gdLst>
                <a:gd name="T0" fmla="*/ 67 w 165"/>
                <a:gd name="T1" fmla="*/ 0 h 250"/>
                <a:gd name="T2" fmla="*/ 0 w 165"/>
                <a:gd name="T3" fmla="*/ 86 h 250"/>
                <a:gd name="T4" fmla="*/ 82 w 165"/>
                <a:gd name="T5" fmla="*/ 174 h 250"/>
                <a:gd name="T6" fmla="*/ 137 w 165"/>
                <a:gd name="T7" fmla="*/ 152 h 250"/>
                <a:gd name="T8" fmla="*/ 137 w 165"/>
                <a:gd name="T9" fmla="*/ 173 h 250"/>
                <a:gd name="T10" fmla="*/ 89 w 165"/>
                <a:gd name="T11" fmla="*/ 222 h 250"/>
                <a:gd name="T12" fmla="*/ 48 w 165"/>
                <a:gd name="T13" fmla="*/ 194 h 250"/>
                <a:gd name="T14" fmla="*/ 43 w 165"/>
                <a:gd name="T15" fmla="*/ 190 h 250"/>
                <a:gd name="T16" fmla="*/ 24 w 165"/>
                <a:gd name="T17" fmla="*/ 190 h 250"/>
                <a:gd name="T18" fmla="*/ 19 w 165"/>
                <a:gd name="T19" fmla="*/ 195 h 250"/>
                <a:gd name="T20" fmla="*/ 89 w 165"/>
                <a:gd name="T21" fmla="*/ 250 h 250"/>
                <a:gd name="T22" fmla="*/ 165 w 165"/>
                <a:gd name="T23" fmla="*/ 174 h 250"/>
                <a:gd name="T24" fmla="*/ 165 w 165"/>
                <a:gd name="T25" fmla="*/ 7 h 250"/>
                <a:gd name="T26" fmla="*/ 162 w 165"/>
                <a:gd name="T27" fmla="*/ 4 h 250"/>
                <a:gd name="T28" fmla="*/ 140 w 165"/>
                <a:gd name="T29" fmla="*/ 4 h 250"/>
                <a:gd name="T30" fmla="*/ 137 w 165"/>
                <a:gd name="T31" fmla="*/ 7 h 250"/>
                <a:gd name="T32" fmla="*/ 137 w 165"/>
                <a:gd name="T33" fmla="*/ 21 h 250"/>
                <a:gd name="T34" fmla="*/ 99 w 165"/>
                <a:gd name="T35" fmla="*/ 0 h 250"/>
                <a:gd name="T36" fmla="*/ 96 w 165"/>
                <a:gd name="T37" fmla="*/ 3 h 250"/>
                <a:gd name="T38" fmla="*/ 96 w 165"/>
                <a:gd name="T39" fmla="*/ 28 h 250"/>
                <a:gd name="T40" fmla="*/ 97 w 165"/>
                <a:gd name="T41" fmla="*/ 31 h 250"/>
                <a:gd name="T42" fmla="*/ 138 w 165"/>
                <a:gd name="T43" fmla="*/ 87 h 250"/>
                <a:gd name="T44" fmla="*/ 83 w 165"/>
                <a:gd name="T45" fmla="*/ 146 h 250"/>
                <a:gd name="T46" fmla="*/ 29 w 165"/>
                <a:gd name="T47" fmla="*/ 87 h 250"/>
                <a:gd name="T48" fmla="*/ 68 w 165"/>
                <a:gd name="T49" fmla="*/ 31 h 250"/>
                <a:gd name="T50" fmla="*/ 70 w 165"/>
                <a:gd name="T51" fmla="*/ 29 h 250"/>
                <a:gd name="T52" fmla="*/ 70 w 165"/>
                <a:gd name="T53" fmla="*/ 3 h 250"/>
                <a:gd name="T54" fmla="*/ 67 w 165"/>
                <a:gd name="T55" fmla="*/ 0 h 250"/>
                <a:gd name="T56" fmla="*/ 67 w 165"/>
                <a:gd name="T57" fmla="*/ 0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65" h="250">
                  <a:moveTo>
                    <a:pt x="67" y="0"/>
                  </a:moveTo>
                  <a:cubicBezTo>
                    <a:pt x="29" y="8"/>
                    <a:pt x="0" y="44"/>
                    <a:pt x="0" y="86"/>
                  </a:cubicBezTo>
                  <a:cubicBezTo>
                    <a:pt x="0" y="135"/>
                    <a:pt x="37" y="174"/>
                    <a:pt x="82" y="174"/>
                  </a:cubicBezTo>
                  <a:cubicBezTo>
                    <a:pt x="103" y="174"/>
                    <a:pt x="122" y="166"/>
                    <a:pt x="137" y="152"/>
                  </a:cubicBezTo>
                  <a:cubicBezTo>
                    <a:pt x="137" y="173"/>
                    <a:pt x="137" y="173"/>
                    <a:pt x="137" y="173"/>
                  </a:cubicBezTo>
                  <a:cubicBezTo>
                    <a:pt x="137" y="205"/>
                    <a:pt x="120" y="222"/>
                    <a:pt x="89" y="222"/>
                  </a:cubicBezTo>
                  <a:cubicBezTo>
                    <a:pt x="66" y="222"/>
                    <a:pt x="52" y="213"/>
                    <a:pt x="48" y="194"/>
                  </a:cubicBezTo>
                  <a:cubicBezTo>
                    <a:pt x="47" y="192"/>
                    <a:pt x="46" y="190"/>
                    <a:pt x="43" y="190"/>
                  </a:cubicBezTo>
                  <a:cubicBezTo>
                    <a:pt x="24" y="190"/>
                    <a:pt x="24" y="190"/>
                    <a:pt x="24" y="190"/>
                  </a:cubicBezTo>
                  <a:cubicBezTo>
                    <a:pt x="21" y="190"/>
                    <a:pt x="19" y="192"/>
                    <a:pt x="19" y="195"/>
                  </a:cubicBezTo>
                  <a:cubicBezTo>
                    <a:pt x="22" y="228"/>
                    <a:pt x="51" y="250"/>
                    <a:pt x="89" y="250"/>
                  </a:cubicBezTo>
                  <a:cubicBezTo>
                    <a:pt x="135" y="250"/>
                    <a:pt x="165" y="219"/>
                    <a:pt x="165" y="174"/>
                  </a:cubicBezTo>
                  <a:cubicBezTo>
                    <a:pt x="165" y="7"/>
                    <a:pt x="165" y="7"/>
                    <a:pt x="165" y="7"/>
                  </a:cubicBezTo>
                  <a:cubicBezTo>
                    <a:pt x="165" y="5"/>
                    <a:pt x="164" y="4"/>
                    <a:pt x="162" y="4"/>
                  </a:cubicBezTo>
                  <a:cubicBezTo>
                    <a:pt x="140" y="4"/>
                    <a:pt x="140" y="4"/>
                    <a:pt x="140" y="4"/>
                  </a:cubicBezTo>
                  <a:cubicBezTo>
                    <a:pt x="138" y="4"/>
                    <a:pt x="137" y="5"/>
                    <a:pt x="137" y="7"/>
                  </a:cubicBezTo>
                  <a:cubicBezTo>
                    <a:pt x="137" y="21"/>
                    <a:pt x="137" y="21"/>
                    <a:pt x="137" y="21"/>
                  </a:cubicBezTo>
                  <a:cubicBezTo>
                    <a:pt x="126" y="11"/>
                    <a:pt x="113" y="4"/>
                    <a:pt x="99" y="0"/>
                  </a:cubicBezTo>
                  <a:cubicBezTo>
                    <a:pt x="97" y="0"/>
                    <a:pt x="96" y="1"/>
                    <a:pt x="96" y="3"/>
                  </a:cubicBezTo>
                  <a:cubicBezTo>
                    <a:pt x="96" y="28"/>
                    <a:pt x="96" y="28"/>
                    <a:pt x="96" y="28"/>
                  </a:cubicBezTo>
                  <a:cubicBezTo>
                    <a:pt x="96" y="29"/>
                    <a:pt x="96" y="30"/>
                    <a:pt x="97" y="31"/>
                  </a:cubicBezTo>
                  <a:cubicBezTo>
                    <a:pt x="121" y="37"/>
                    <a:pt x="138" y="60"/>
                    <a:pt x="138" y="87"/>
                  </a:cubicBezTo>
                  <a:cubicBezTo>
                    <a:pt x="138" y="119"/>
                    <a:pt x="114" y="146"/>
                    <a:pt x="83" y="146"/>
                  </a:cubicBezTo>
                  <a:cubicBezTo>
                    <a:pt x="53" y="146"/>
                    <a:pt x="29" y="119"/>
                    <a:pt x="29" y="87"/>
                  </a:cubicBezTo>
                  <a:cubicBezTo>
                    <a:pt x="29" y="61"/>
                    <a:pt x="45" y="38"/>
                    <a:pt x="68" y="31"/>
                  </a:cubicBezTo>
                  <a:cubicBezTo>
                    <a:pt x="69" y="31"/>
                    <a:pt x="70" y="30"/>
                    <a:pt x="70" y="29"/>
                  </a:cubicBezTo>
                  <a:cubicBezTo>
                    <a:pt x="70" y="3"/>
                    <a:pt x="70" y="3"/>
                    <a:pt x="70" y="3"/>
                  </a:cubicBezTo>
                  <a:cubicBezTo>
                    <a:pt x="70" y="1"/>
                    <a:pt x="69" y="0"/>
                    <a:pt x="67" y="0"/>
                  </a:cubicBezTo>
                  <a:cubicBezTo>
                    <a:pt x="67" y="0"/>
                    <a:pt x="67" y="0"/>
                    <a:pt x="6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53" noProof="0" dirty="0"/>
            </a:p>
          </p:txBody>
        </p:sp>
        <p:sp>
          <p:nvSpPr>
            <p:cNvPr id="14" name="Oval 11">
              <a:extLst>
                <a:ext uri="{FF2B5EF4-FFF2-40B4-BE49-F238E27FC236}">
                  <a16:creationId xmlns:a16="http://schemas.microsoft.com/office/drawing/2014/main" id="{2123FE90-918B-4A97-A346-CE17732B7233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2843" y="1589"/>
              <a:ext cx="87" cy="8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53" noProof="0" dirty="0"/>
            </a:p>
          </p:txBody>
        </p:sp>
        <p:sp>
          <p:nvSpPr>
            <p:cNvPr id="15" name="Oval 12">
              <a:extLst>
                <a:ext uri="{FF2B5EF4-FFF2-40B4-BE49-F238E27FC236}">
                  <a16:creationId xmlns:a16="http://schemas.microsoft.com/office/drawing/2014/main" id="{82A63C13-A277-458C-A18A-9F479D4D51EC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873" y="1589"/>
              <a:ext cx="87" cy="8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53" noProof="0" dirty="0"/>
            </a:p>
          </p:txBody>
        </p:sp>
        <p:sp>
          <p:nvSpPr>
            <p:cNvPr id="16" name="Freeform 13">
              <a:extLst>
                <a:ext uri="{FF2B5EF4-FFF2-40B4-BE49-F238E27FC236}">
                  <a16:creationId xmlns:a16="http://schemas.microsoft.com/office/drawing/2014/main" id="{694B1165-FC99-4D05-B654-777590C19CD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062" y="1584"/>
              <a:ext cx="242" cy="462"/>
            </a:xfrm>
            <a:custGeom>
              <a:avLst/>
              <a:gdLst>
                <a:gd name="T0" fmla="*/ 39 w 128"/>
                <a:gd name="T1" fmla="*/ 55 h 244"/>
                <a:gd name="T2" fmla="*/ 39 w 128"/>
                <a:gd name="T3" fmla="*/ 76 h 244"/>
                <a:gd name="T4" fmla="*/ 4 w 128"/>
                <a:gd name="T5" fmla="*/ 76 h 244"/>
                <a:gd name="T6" fmla="*/ 0 w 128"/>
                <a:gd name="T7" fmla="*/ 81 h 244"/>
                <a:gd name="T8" fmla="*/ 0 w 128"/>
                <a:gd name="T9" fmla="*/ 99 h 244"/>
                <a:gd name="T10" fmla="*/ 4 w 128"/>
                <a:gd name="T11" fmla="*/ 103 h 244"/>
                <a:gd name="T12" fmla="*/ 39 w 128"/>
                <a:gd name="T13" fmla="*/ 103 h 244"/>
                <a:gd name="T14" fmla="*/ 39 w 128"/>
                <a:gd name="T15" fmla="*/ 239 h 244"/>
                <a:gd name="T16" fmla="*/ 44 w 128"/>
                <a:gd name="T17" fmla="*/ 244 h 244"/>
                <a:gd name="T18" fmla="*/ 62 w 128"/>
                <a:gd name="T19" fmla="*/ 244 h 244"/>
                <a:gd name="T20" fmla="*/ 67 w 128"/>
                <a:gd name="T21" fmla="*/ 239 h 244"/>
                <a:gd name="T22" fmla="*/ 67 w 128"/>
                <a:gd name="T23" fmla="*/ 103 h 244"/>
                <a:gd name="T24" fmla="*/ 120 w 128"/>
                <a:gd name="T25" fmla="*/ 103 h 244"/>
                <a:gd name="T26" fmla="*/ 125 w 128"/>
                <a:gd name="T27" fmla="*/ 99 h 244"/>
                <a:gd name="T28" fmla="*/ 125 w 128"/>
                <a:gd name="T29" fmla="*/ 81 h 244"/>
                <a:gd name="T30" fmla="*/ 120 w 128"/>
                <a:gd name="T31" fmla="*/ 76 h 244"/>
                <a:gd name="T32" fmla="*/ 67 w 128"/>
                <a:gd name="T33" fmla="*/ 76 h 244"/>
                <a:gd name="T34" fmla="*/ 67 w 128"/>
                <a:gd name="T35" fmla="*/ 55 h 244"/>
                <a:gd name="T36" fmla="*/ 91 w 128"/>
                <a:gd name="T37" fmla="*/ 27 h 244"/>
                <a:gd name="T38" fmla="*/ 122 w 128"/>
                <a:gd name="T39" fmla="*/ 37 h 244"/>
                <a:gd name="T40" fmla="*/ 125 w 128"/>
                <a:gd name="T41" fmla="*/ 38 h 244"/>
                <a:gd name="T42" fmla="*/ 128 w 128"/>
                <a:gd name="T43" fmla="*/ 33 h 244"/>
                <a:gd name="T44" fmla="*/ 128 w 128"/>
                <a:gd name="T45" fmla="*/ 16 h 244"/>
                <a:gd name="T46" fmla="*/ 125 w 128"/>
                <a:gd name="T47" fmla="*/ 9 h 244"/>
                <a:gd name="T48" fmla="*/ 89 w 128"/>
                <a:gd name="T49" fmla="*/ 0 h 244"/>
                <a:gd name="T50" fmla="*/ 39 w 128"/>
                <a:gd name="T51" fmla="*/ 55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28" h="244">
                  <a:moveTo>
                    <a:pt x="39" y="55"/>
                  </a:moveTo>
                  <a:cubicBezTo>
                    <a:pt x="39" y="76"/>
                    <a:pt x="39" y="76"/>
                    <a:pt x="39" y="76"/>
                  </a:cubicBezTo>
                  <a:cubicBezTo>
                    <a:pt x="4" y="76"/>
                    <a:pt x="4" y="76"/>
                    <a:pt x="4" y="76"/>
                  </a:cubicBezTo>
                  <a:cubicBezTo>
                    <a:pt x="1" y="76"/>
                    <a:pt x="0" y="78"/>
                    <a:pt x="0" y="81"/>
                  </a:cubicBezTo>
                  <a:cubicBezTo>
                    <a:pt x="0" y="99"/>
                    <a:pt x="0" y="99"/>
                    <a:pt x="0" y="99"/>
                  </a:cubicBezTo>
                  <a:cubicBezTo>
                    <a:pt x="0" y="102"/>
                    <a:pt x="1" y="103"/>
                    <a:pt x="4" y="103"/>
                  </a:cubicBezTo>
                  <a:cubicBezTo>
                    <a:pt x="39" y="103"/>
                    <a:pt x="39" y="103"/>
                    <a:pt x="39" y="103"/>
                  </a:cubicBezTo>
                  <a:cubicBezTo>
                    <a:pt x="39" y="239"/>
                    <a:pt x="39" y="239"/>
                    <a:pt x="39" y="239"/>
                  </a:cubicBezTo>
                  <a:cubicBezTo>
                    <a:pt x="39" y="242"/>
                    <a:pt x="41" y="244"/>
                    <a:pt x="44" y="244"/>
                  </a:cubicBezTo>
                  <a:cubicBezTo>
                    <a:pt x="62" y="244"/>
                    <a:pt x="62" y="244"/>
                    <a:pt x="62" y="244"/>
                  </a:cubicBezTo>
                  <a:cubicBezTo>
                    <a:pt x="65" y="244"/>
                    <a:pt x="67" y="242"/>
                    <a:pt x="67" y="239"/>
                  </a:cubicBezTo>
                  <a:cubicBezTo>
                    <a:pt x="67" y="103"/>
                    <a:pt x="67" y="103"/>
                    <a:pt x="67" y="103"/>
                  </a:cubicBezTo>
                  <a:cubicBezTo>
                    <a:pt x="120" y="103"/>
                    <a:pt x="120" y="103"/>
                    <a:pt x="120" y="103"/>
                  </a:cubicBezTo>
                  <a:cubicBezTo>
                    <a:pt x="123" y="103"/>
                    <a:pt x="125" y="102"/>
                    <a:pt x="125" y="99"/>
                  </a:cubicBezTo>
                  <a:cubicBezTo>
                    <a:pt x="125" y="81"/>
                    <a:pt x="125" y="81"/>
                    <a:pt x="125" y="81"/>
                  </a:cubicBezTo>
                  <a:cubicBezTo>
                    <a:pt x="125" y="78"/>
                    <a:pt x="123" y="76"/>
                    <a:pt x="120" y="76"/>
                  </a:cubicBezTo>
                  <a:cubicBezTo>
                    <a:pt x="67" y="76"/>
                    <a:pt x="67" y="76"/>
                    <a:pt x="67" y="76"/>
                  </a:cubicBezTo>
                  <a:cubicBezTo>
                    <a:pt x="67" y="55"/>
                    <a:pt x="67" y="55"/>
                    <a:pt x="67" y="55"/>
                  </a:cubicBezTo>
                  <a:cubicBezTo>
                    <a:pt x="67" y="38"/>
                    <a:pt x="76" y="27"/>
                    <a:pt x="91" y="27"/>
                  </a:cubicBezTo>
                  <a:cubicBezTo>
                    <a:pt x="102" y="27"/>
                    <a:pt x="110" y="30"/>
                    <a:pt x="122" y="37"/>
                  </a:cubicBezTo>
                  <a:cubicBezTo>
                    <a:pt x="123" y="38"/>
                    <a:pt x="124" y="38"/>
                    <a:pt x="125" y="38"/>
                  </a:cubicBezTo>
                  <a:cubicBezTo>
                    <a:pt x="127" y="38"/>
                    <a:pt x="128" y="36"/>
                    <a:pt x="128" y="33"/>
                  </a:cubicBezTo>
                  <a:cubicBezTo>
                    <a:pt x="128" y="16"/>
                    <a:pt x="128" y="16"/>
                    <a:pt x="128" y="16"/>
                  </a:cubicBezTo>
                  <a:cubicBezTo>
                    <a:pt x="128" y="13"/>
                    <a:pt x="128" y="11"/>
                    <a:pt x="125" y="9"/>
                  </a:cubicBezTo>
                  <a:cubicBezTo>
                    <a:pt x="114" y="3"/>
                    <a:pt x="103" y="0"/>
                    <a:pt x="89" y="0"/>
                  </a:cubicBezTo>
                  <a:cubicBezTo>
                    <a:pt x="54" y="0"/>
                    <a:pt x="39" y="29"/>
                    <a:pt x="39" y="5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53" noProof="0" dirty="0"/>
            </a:p>
          </p:txBody>
        </p:sp>
        <p:sp>
          <p:nvSpPr>
            <p:cNvPr id="17" name="Freeform 14">
              <a:extLst>
                <a:ext uri="{FF2B5EF4-FFF2-40B4-BE49-F238E27FC236}">
                  <a16:creationId xmlns:a16="http://schemas.microsoft.com/office/drawing/2014/main" id="{9553123A-37B4-466D-9102-09877133E48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071" y="1578"/>
              <a:ext cx="632" cy="631"/>
            </a:xfrm>
            <a:custGeom>
              <a:avLst/>
              <a:gdLst>
                <a:gd name="T0" fmla="*/ 181 w 334"/>
                <a:gd name="T1" fmla="*/ 1 h 333"/>
                <a:gd name="T2" fmla="*/ 180 w 334"/>
                <a:gd name="T3" fmla="*/ 4 h 333"/>
                <a:gd name="T4" fmla="*/ 180 w 334"/>
                <a:gd name="T5" fmla="*/ 26 h 333"/>
                <a:gd name="T6" fmla="*/ 180 w 334"/>
                <a:gd name="T7" fmla="*/ 26 h 333"/>
                <a:gd name="T8" fmla="*/ 182 w 334"/>
                <a:gd name="T9" fmla="*/ 28 h 333"/>
                <a:gd name="T10" fmla="*/ 306 w 334"/>
                <a:gd name="T11" fmla="*/ 166 h 333"/>
                <a:gd name="T12" fmla="*/ 167 w 334"/>
                <a:gd name="T13" fmla="*/ 305 h 333"/>
                <a:gd name="T14" fmla="*/ 28 w 334"/>
                <a:gd name="T15" fmla="*/ 166 h 333"/>
                <a:gd name="T16" fmla="*/ 152 w 334"/>
                <a:gd name="T17" fmla="*/ 28 h 333"/>
                <a:gd name="T18" fmla="*/ 154 w 334"/>
                <a:gd name="T19" fmla="*/ 26 h 333"/>
                <a:gd name="T20" fmla="*/ 154 w 334"/>
                <a:gd name="T21" fmla="*/ 26 h 333"/>
                <a:gd name="T22" fmla="*/ 154 w 334"/>
                <a:gd name="T23" fmla="*/ 4 h 333"/>
                <a:gd name="T24" fmla="*/ 153 w 334"/>
                <a:gd name="T25" fmla="*/ 1 h 333"/>
                <a:gd name="T26" fmla="*/ 150 w 334"/>
                <a:gd name="T27" fmla="*/ 0 h 333"/>
                <a:gd name="T28" fmla="*/ 149 w 334"/>
                <a:gd name="T29" fmla="*/ 0 h 333"/>
                <a:gd name="T30" fmla="*/ 149 w 334"/>
                <a:gd name="T31" fmla="*/ 0 h 333"/>
                <a:gd name="T32" fmla="*/ 0 w 334"/>
                <a:gd name="T33" fmla="*/ 166 h 333"/>
                <a:gd name="T34" fmla="*/ 167 w 334"/>
                <a:gd name="T35" fmla="*/ 333 h 333"/>
                <a:gd name="T36" fmla="*/ 334 w 334"/>
                <a:gd name="T37" fmla="*/ 166 h 333"/>
                <a:gd name="T38" fmla="*/ 185 w 334"/>
                <a:gd name="T39" fmla="*/ 0 h 333"/>
                <a:gd name="T40" fmla="*/ 185 w 334"/>
                <a:gd name="T41" fmla="*/ 0 h 333"/>
                <a:gd name="T42" fmla="*/ 184 w 334"/>
                <a:gd name="T43" fmla="*/ 0 h 333"/>
                <a:gd name="T44" fmla="*/ 181 w 334"/>
                <a:gd name="T45" fmla="*/ 1 h 3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34" h="333">
                  <a:moveTo>
                    <a:pt x="181" y="1"/>
                  </a:moveTo>
                  <a:cubicBezTo>
                    <a:pt x="180" y="2"/>
                    <a:pt x="180" y="3"/>
                    <a:pt x="180" y="4"/>
                  </a:cubicBezTo>
                  <a:cubicBezTo>
                    <a:pt x="180" y="26"/>
                    <a:pt x="180" y="26"/>
                    <a:pt x="180" y="26"/>
                  </a:cubicBezTo>
                  <a:cubicBezTo>
                    <a:pt x="180" y="26"/>
                    <a:pt x="180" y="26"/>
                    <a:pt x="180" y="26"/>
                  </a:cubicBezTo>
                  <a:cubicBezTo>
                    <a:pt x="180" y="27"/>
                    <a:pt x="181" y="28"/>
                    <a:pt x="182" y="28"/>
                  </a:cubicBezTo>
                  <a:cubicBezTo>
                    <a:pt x="251" y="35"/>
                    <a:pt x="306" y="94"/>
                    <a:pt x="306" y="166"/>
                  </a:cubicBezTo>
                  <a:cubicBezTo>
                    <a:pt x="306" y="243"/>
                    <a:pt x="244" y="305"/>
                    <a:pt x="167" y="305"/>
                  </a:cubicBezTo>
                  <a:cubicBezTo>
                    <a:pt x="90" y="305"/>
                    <a:pt x="28" y="243"/>
                    <a:pt x="28" y="166"/>
                  </a:cubicBezTo>
                  <a:cubicBezTo>
                    <a:pt x="28" y="94"/>
                    <a:pt x="82" y="35"/>
                    <a:pt x="152" y="28"/>
                  </a:cubicBezTo>
                  <a:cubicBezTo>
                    <a:pt x="153" y="28"/>
                    <a:pt x="154" y="27"/>
                    <a:pt x="154" y="26"/>
                  </a:cubicBezTo>
                  <a:cubicBezTo>
                    <a:pt x="154" y="26"/>
                    <a:pt x="154" y="26"/>
                    <a:pt x="154" y="26"/>
                  </a:cubicBezTo>
                  <a:cubicBezTo>
                    <a:pt x="154" y="4"/>
                    <a:pt x="154" y="4"/>
                    <a:pt x="154" y="4"/>
                  </a:cubicBezTo>
                  <a:cubicBezTo>
                    <a:pt x="154" y="3"/>
                    <a:pt x="154" y="2"/>
                    <a:pt x="153" y="1"/>
                  </a:cubicBezTo>
                  <a:cubicBezTo>
                    <a:pt x="152" y="0"/>
                    <a:pt x="151" y="0"/>
                    <a:pt x="150" y="0"/>
                  </a:cubicBezTo>
                  <a:cubicBezTo>
                    <a:pt x="149" y="0"/>
                    <a:pt x="149" y="0"/>
                    <a:pt x="149" y="0"/>
                  </a:cubicBezTo>
                  <a:cubicBezTo>
                    <a:pt x="149" y="0"/>
                    <a:pt x="149" y="0"/>
                    <a:pt x="149" y="0"/>
                  </a:cubicBezTo>
                  <a:cubicBezTo>
                    <a:pt x="65" y="9"/>
                    <a:pt x="0" y="80"/>
                    <a:pt x="0" y="166"/>
                  </a:cubicBezTo>
                  <a:cubicBezTo>
                    <a:pt x="0" y="258"/>
                    <a:pt x="75" y="333"/>
                    <a:pt x="167" y="333"/>
                  </a:cubicBezTo>
                  <a:cubicBezTo>
                    <a:pt x="259" y="333"/>
                    <a:pt x="334" y="258"/>
                    <a:pt x="334" y="166"/>
                  </a:cubicBezTo>
                  <a:cubicBezTo>
                    <a:pt x="334" y="80"/>
                    <a:pt x="269" y="9"/>
                    <a:pt x="185" y="0"/>
                  </a:cubicBezTo>
                  <a:cubicBezTo>
                    <a:pt x="185" y="0"/>
                    <a:pt x="185" y="0"/>
                    <a:pt x="185" y="0"/>
                  </a:cubicBezTo>
                  <a:cubicBezTo>
                    <a:pt x="185" y="0"/>
                    <a:pt x="184" y="0"/>
                    <a:pt x="184" y="0"/>
                  </a:cubicBezTo>
                  <a:cubicBezTo>
                    <a:pt x="183" y="0"/>
                    <a:pt x="182" y="0"/>
                    <a:pt x="181" y="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53" noProof="0" dirty="0"/>
            </a:p>
          </p:txBody>
        </p:sp>
      </p:grpSp>
    </p:spTree>
    <p:extLst>
      <p:ext uri="{BB962C8B-B14F-4D97-AF65-F5344CB8AC3E}">
        <p14:creationId xmlns:p14="http://schemas.microsoft.com/office/powerpoint/2010/main" val="31070106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1" r:id="rId1"/>
    <p:sldLayoutId id="2147483752" r:id="rId2"/>
    <p:sldLayoutId id="2147483753" r:id="rId3"/>
    <p:sldLayoutId id="2147483754" r:id="rId4"/>
    <p:sldLayoutId id="2147483755" r:id="rId5"/>
    <p:sldLayoutId id="2147483756" r:id="rId6"/>
    <p:sldLayoutId id="2147483757" r:id="rId7"/>
    <p:sldLayoutId id="2147483758" r:id="rId8"/>
    <p:sldLayoutId id="2147483759" r:id="rId9"/>
    <p:sldLayoutId id="2147483760" r:id="rId10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2550" kern="1200">
          <a:solidFill>
            <a:srgbClr val="000000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550">
          <a:solidFill>
            <a:srgbClr val="000000"/>
          </a:solidFill>
          <a:latin typeface="Calibri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550">
          <a:solidFill>
            <a:srgbClr val="000000"/>
          </a:solidFill>
          <a:latin typeface="Calibri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550">
          <a:solidFill>
            <a:srgbClr val="000000"/>
          </a:solidFill>
          <a:latin typeface="Calibri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550">
          <a:solidFill>
            <a:srgbClr val="000000"/>
          </a:solidFill>
          <a:latin typeface="Calibri" pitchFamily="34" charset="0"/>
        </a:defRPr>
      </a:lvl5pPr>
      <a:lvl6pPr marL="342900" algn="ctr" rtl="0" eaLnBrk="1" fontAlgn="base" hangingPunct="1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</a:defRPr>
      </a:lvl6pPr>
      <a:lvl7pPr marL="685800" algn="ctr" rtl="0" eaLnBrk="1" fontAlgn="base" hangingPunct="1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</a:defRPr>
      </a:lvl7pPr>
      <a:lvl8pPr marL="1028700" algn="ctr" rtl="0" eaLnBrk="1" fontAlgn="base" hangingPunct="1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</a:defRPr>
      </a:lvl8pPr>
      <a:lvl9pPr marL="1371600" algn="ctr" rtl="0" eaLnBrk="1" fontAlgn="base" hangingPunct="1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</a:defRPr>
      </a:lvl9pPr>
    </p:titleStyle>
    <p:bodyStyle>
      <a:lvl1pPr marL="161992" indent="-161992" algn="l" rtl="0" eaLnBrk="1" fontAlgn="base" hangingPunct="1">
        <a:spcBef>
          <a:spcPts val="0"/>
        </a:spcBef>
        <a:spcAft>
          <a:spcPts val="0"/>
        </a:spcAft>
        <a:buClrTx/>
        <a:buSzPct val="100000"/>
        <a:buFont typeface="Calibri"/>
        <a:buChar char="•"/>
        <a:defRPr sz="1350" b="0" i="0" u="none" kern="1200">
          <a:solidFill>
            <a:schemeClr val="tx1"/>
          </a:solidFill>
          <a:latin typeface="Calibri"/>
          <a:ea typeface="+mn-ea"/>
          <a:cs typeface="+mn-cs"/>
        </a:defRPr>
      </a:lvl1pPr>
      <a:lvl2pPr marL="323984" indent="-161992" algn="l" rtl="0" eaLnBrk="1" fontAlgn="base" hangingPunct="1">
        <a:spcBef>
          <a:spcPts val="0"/>
        </a:spcBef>
        <a:spcAft>
          <a:spcPts val="0"/>
        </a:spcAft>
        <a:buClrTx/>
        <a:buSzPct val="100000"/>
        <a:buFont typeface="Calibri"/>
        <a:buChar char="–"/>
        <a:defRPr sz="1350" b="0" i="0" u="none" kern="1200">
          <a:solidFill>
            <a:schemeClr val="tx1"/>
          </a:solidFill>
          <a:latin typeface="Calibri"/>
          <a:ea typeface="+mn-ea"/>
          <a:cs typeface="+mn-cs"/>
        </a:defRPr>
      </a:lvl2pPr>
      <a:lvl3pPr marL="485975" indent="-161992" algn="l" rtl="0" eaLnBrk="1" fontAlgn="base" hangingPunct="1">
        <a:spcBef>
          <a:spcPts val="0"/>
        </a:spcBef>
        <a:spcAft>
          <a:spcPts val="0"/>
        </a:spcAft>
        <a:buClrTx/>
        <a:buSzPct val="100000"/>
        <a:buFont typeface="Wingdings"/>
        <a:buChar char="§"/>
        <a:defRPr sz="1350" b="0" i="0" u="none" kern="1200">
          <a:solidFill>
            <a:schemeClr val="tx1"/>
          </a:solidFill>
          <a:latin typeface="Calibri"/>
          <a:ea typeface="+mn-ea"/>
          <a:cs typeface="+mn-cs"/>
        </a:defRPr>
      </a:lvl3pPr>
      <a:lvl4pPr marL="647967" indent="-161992" algn="l" rtl="0" eaLnBrk="1" fontAlgn="base" hangingPunct="1">
        <a:spcBef>
          <a:spcPts val="0"/>
        </a:spcBef>
        <a:spcAft>
          <a:spcPts val="0"/>
        </a:spcAft>
        <a:buClrTx/>
        <a:buSzPct val="100000"/>
        <a:buFont typeface="Calibri"/>
        <a:buChar char="•"/>
        <a:defRPr sz="1350" b="0" i="0" u="none" kern="1200">
          <a:solidFill>
            <a:schemeClr val="tx1"/>
          </a:solidFill>
          <a:latin typeface="Calibri"/>
          <a:ea typeface="+mn-ea"/>
          <a:cs typeface="+mn-cs"/>
        </a:defRPr>
      </a:lvl4pPr>
      <a:lvl5pPr marL="809959" indent="-161992" algn="l" rtl="0" eaLnBrk="1" fontAlgn="base" hangingPunct="1">
        <a:spcBef>
          <a:spcPts val="0"/>
        </a:spcBef>
        <a:spcAft>
          <a:spcPts val="0"/>
        </a:spcAft>
        <a:buClrTx/>
        <a:buSzPct val="100000"/>
        <a:buFont typeface="Calibri"/>
        <a:buChar char="–"/>
        <a:defRPr sz="1350" b="0" i="0" u="none" kern="1200">
          <a:solidFill>
            <a:schemeClr val="tx1"/>
          </a:solidFill>
          <a:latin typeface="Calibri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elplatzhalter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 bwMode="auto">
          <a:xfrm>
            <a:off x="1104900" y="828675"/>
            <a:ext cx="9982200" cy="431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/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 algn="l" rtl="0" eaLnBrk="1" fontAlgn="base" hangingPunct="1">
              <a:spcBef>
                <a:spcPct val="0"/>
              </a:spcBef>
              <a:spcAft>
                <a:spcPct val="0"/>
              </a:spcAft>
              <a:buNone/>
            </a:pPr>
            <a:r>
              <a:rPr lang="de-DE" altLang="de-DE"/>
              <a:t>Titelmasterformat durch Klicken bearbeiten</a:t>
            </a:r>
          </a:p>
        </p:txBody>
      </p:sp>
      <p:sp>
        <p:nvSpPr>
          <p:cNvPr id="1027" name="Textplatzhalter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 bwMode="auto">
          <a:xfrm>
            <a:off x="720006" y="1548002"/>
            <a:ext cx="10752007" cy="46080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/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de-DE" dirty="0"/>
              <a:t>Textmasterformat bearbeiten</a:t>
            </a:r>
          </a:p>
          <a:p>
            <a:pPr lvl="1"/>
            <a:r>
              <a:rPr lang="de-DE" altLang="de-DE" dirty="0"/>
              <a:t>Zweite Ebene</a:t>
            </a:r>
          </a:p>
          <a:p>
            <a:pPr lvl="2"/>
            <a:r>
              <a:rPr lang="de-DE" altLang="de-DE" dirty="0"/>
              <a:t>Dritte Ebene</a:t>
            </a:r>
          </a:p>
          <a:p>
            <a:pPr lvl="3"/>
            <a:r>
              <a:rPr lang="de-DE" altLang="de-DE" dirty="0"/>
              <a:t>Vierte Ebene</a:t>
            </a:r>
          </a:p>
          <a:p>
            <a:pPr lvl="4"/>
            <a:r>
              <a:rPr lang="de-DE" altLang="de-DE" dirty="0"/>
              <a:t>Fünfte Ebene</a:t>
            </a:r>
          </a:p>
        </p:txBody>
      </p:sp>
      <p:sp>
        <p:nvSpPr>
          <p:cNvPr id="2" name="Fußzeilenplatzhalter 1" hidden="1"/>
          <p:cNvSpPr>
            <a:spLocks noGrp="1"/>
          </p:cNvSpPr>
          <p:nvPr>
            <p:ph type="ftr" sz="quarter" idx="3"/>
            <p:custDataLst>
              <p:tags r:id="rId14"/>
            </p:custDataLst>
          </p:nvPr>
        </p:nvSpPr>
        <p:spPr>
          <a:xfrm>
            <a:off x="1100667" y="6502400"/>
            <a:ext cx="1016000" cy="139700"/>
          </a:xfrm>
          <a:prstGeom prst="rect">
            <a:avLst/>
          </a:prstGeom>
          <a:ln w="0">
            <a:noFill/>
          </a:ln>
          <a:effectLst/>
          <a:extLst>
            <a:ext uri="{91240B29-F687-4F45-9708-019B960494DF}">
              <a14:hiddenLine xmlns:a14="http://schemas.microsoft.com/office/drawing/2010/main" w="0">
                <a:solidFill>
                  <a:schemeClr val="tx1"/>
                </a:solidFill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/>
            </a:ext>
          </a:extLst>
        </p:spPr>
        <p:txBody>
          <a:bodyPr vert="horz" wrap="square" lIns="0" tIns="0" rIns="0" bIns="0" rtlCol="0" anchor="b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rgbClr val="FFFFFF"/>
                </a:solidFill>
                <a:latin typeface="Calibri"/>
              </a:defRPr>
            </a:lvl1pPr>
          </a:lstStyle>
          <a:p>
            <a:endParaRPr/>
          </a:p>
        </p:txBody>
      </p:sp>
      <p:sp>
        <p:nvSpPr>
          <p:cNvPr id="4" name="Foliennummernplatzhalter 3" hidden="1"/>
          <p:cNvSpPr>
            <a:spLocks noGrp="1"/>
          </p:cNvSpPr>
          <p:nvPr>
            <p:ph type="sldNum" sz="quarter" idx="4"/>
            <p:custDataLst>
              <p:tags r:id="rId15"/>
            </p:custDataLst>
          </p:nvPr>
        </p:nvSpPr>
        <p:spPr>
          <a:xfrm>
            <a:off x="279400" y="6464300"/>
            <a:ext cx="677333" cy="184150"/>
          </a:xfrm>
          <a:prstGeom prst="rect">
            <a:avLst/>
          </a:prstGeom>
          <a:ln w="0">
            <a:noFill/>
          </a:ln>
          <a:effectLst/>
          <a:extLst>
            <a:ext uri="{91240B29-F687-4F45-9708-019B960494DF}">
              <a14:hiddenLine xmlns:a14="http://schemas.microsoft.com/office/drawing/2010/main" w="0">
                <a:solidFill>
                  <a:schemeClr val="tx1"/>
                </a:solidFill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/>
            </a:ext>
          </a:extLst>
        </p:spPr>
        <p:txBody>
          <a:bodyPr vert="horz" wrap="square" lIns="0" tIns="0" rIns="0" bIns="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rgbClr val="FFFFFF"/>
                </a:solidFill>
                <a:latin typeface="Calibri"/>
              </a:defRPr>
            </a:lvl1pPr>
          </a:lstStyle>
          <a:p>
            <a:fld id="{EC5BDF2A-B654-4AAF-B5AC-9959322424C9}" type="slidenum">
              <a:rPr smtClean="0"/>
              <a:pPr/>
              <a:t>‹#›</a:t>
            </a:fld>
            <a:endParaRPr/>
          </a:p>
        </p:txBody>
      </p:sp>
      <p:sp>
        <p:nvSpPr>
          <p:cNvPr id="3" name="Date Placeholder 2" hidden="1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2116667" y="6502400"/>
            <a:ext cx="5249333" cy="139700"/>
          </a:xfrm>
          <a:prstGeom prst="rect">
            <a:avLst/>
          </a:prstGeom>
          <a:ln w="0">
            <a:noFill/>
          </a:ln>
          <a:effectLst/>
          <a:extLst>
            <a:ext uri="{91240B29-F687-4F45-9708-019B960494DF}">
              <a14:hiddenLine xmlns:a14="http://schemas.microsoft.com/office/drawing/2010/main" w="0">
                <a:solidFill>
                  <a:schemeClr val="tx1"/>
                </a:solidFill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/>
            </a:ext>
          </a:extLst>
        </p:spPr>
        <p:txBody>
          <a:bodyPr vert="horz" wrap="square" lIns="0" tIns="0" rIns="0" bIns="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endParaRPr/>
          </a:p>
        </p:txBody>
      </p:sp>
      <p:grpSp>
        <p:nvGrpSpPr>
          <p:cNvPr id="7" name="Group 4">
            <a:extLst>
              <a:ext uri="{FF2B5EF4-FFF2-40B4-BE49-F238E27FC236}">
                <a16:creationId xmlns:a16="http://schemas.microsoft.com/office/drawing/2014/main" id="{E88C1F72-3CA7-4AC4-A76E-2DF895DFDB07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10597892" y="6416909"/>
            <a:ext cx="1181358" cy="288000"/>
            <a:chOff x="2071" y="1578"/>
            <a:chExt cx="2587" cy="631"/>
          </a:xfrm>
          <a:gradFill>
            <a:gsLst>
              <a:gs pos="50000">
                <a:srgbClr val="00E487"/>
              </a:gs>
              <a:gs pos="100000">
                <a:srgbClr val="1ECBD0"/>
              </a:gs>
            </a:gsLst>
            <a:lin ang="18900000" scaled="0"/>
          </a:gradFill>
        </p:grpSpPr>
        <p:sp>
          <p:nvSpPr>
            <p:cNvPr id="8" name="Freeform 5">
              <a:extLst>
                <a:ext uri="{FF2B5EF4-FFF2-40B4-BE49-F238E27FC236}">
                  <a16:creationId xmlns:a16="http://schemas.microsoft.com/office/drawing/2014/main" id="{8D6EAB28-94D1-41F0-8B76-1764ED6D034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765" y="1728"/>
              <a:ext cx="244" cy="318"/>
            </a:xfrm>
            <a:custGeom>
              <a:avLst/>
              <a:gdLst>
                <a:gd name="T0" fmla="*/ 12 w 129"/>
                <a:gd name="T1" fmla="*/ 0 h 168"/>
                <a:gd name="T2" fmla="*/ 8 w 129"/>
                <a:gd name="T3" fmla="*/ 4 h 168"/>
                <a:gd name="T4" fmla="*/ 8 w 129"/>
                <a:gd name="T5" fmla="*/ 25 h 168"/>
                <a:gd name="T6" fmla="*/ 12 w 129"/>
                <a:gd name="T7" fmla="*/ 29 h 168"/>
                <a:gd name="T8" fmla="*/ 48 w 129"/>
                <a:gd name="T9" fmla="*/ 29 h 168"/>
                <a:gd name="T10" fmla="*/ 48 w 129"/>
                <a:gd name="T11" fmla="*/ 140 h 168"/>
                <a:gd name="T12" fmla="*/ 3 w 129"/>
                <a:gd name="T13" fmla="*/ 140 h 168"/>
                <a:gd name="T14" fmla="*/ 0 w 129"/>
                <a:gd name="T15" fmla="*/ 143 h 168"/>
                <a:gd name="T16" fmla="*/ 0 w 129"/>
                <a:gd name="T17" fmla="*/ 165 h 168"/>
                <a:gd name="T18" fmla="*/ 3 w 129"/>
                <a:gd name="T19" fmla="*/ 168 h 168"/>
                <a:gd name="T20" fmla="*/ 125 w 129"/>
                <a:gd name="T21" fmla="*/ 168 h 168"/>
                <a:gd name="T22" fmla="*/ 129 w 129"/>
                <a:gd name="T23" fmla="*/ 165 h 168"/>
                <a:gd name="T24" fmla="*/ 129 w 129"/>
                <a:gd name="T25" fmla="*/ 143 h 168"/>
                <a:gd name="T26" fmla="*/ 125 w 129"/>
                <a:gd name="T27" fmla="*/ 140 h 168"/>
                <a:gd name="T28" fmla="*/ 76 w 129"/>
                <a:gd name="T29" fmla="*/ 140 h 168"/>
                <a:gd name="T30" fmla="*/ 76 w 129"/>
                <a:gd name="T31" fmla="*/ 4 h 168"/>
                <a:gd name="T32" fmla="*/ 72 w 129"/>
                <a:gd name="T33" fmla="*/ 0 h 168"/>
                <a:gd name="T34" fmla="*/ 12 w 129"/>
                <a:gd name="T35" fmla="*/ 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29" h="168">
                  <a:moveTo>
                    <a:pt x="12" y="0"/>
                  </a:moveTo>
                  <a:cubicBezTo>
                    <a:pt x="9" y="0"/>
                    <a:pt x="8" y="1"/>
                    <a:pt x="8" y="4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8" y="27"/>
                    <a:pt x="9" y="29"/>
                    <a:pt x="12" y="29"/>
                  </a:cubicBezTo>
                  <a:cubicBezTo>
                    <a:pt x="48" y="29"/>
                    <a:pt x="48" y="29"/>
                    <a:pt x="48" y="29"/>
                  </a:cubicBezTo>
                  <a:cubicBezTo>
                    <a:pt x="48" y="140"/>
                    <a:pt x="48" y="140"/>
                    <a:pt x="48" y="140"/>
                  </a:cubicBezTo>
                  <a:cubicBezTo>
                    <a:pt x="3" y="140"/>
                    <a:pt x="3" y="140"/>
                    <a:pt x="3" y="140"/>
                  </a:cubicBezTo>
                  <a:cubicBezTo>
                    <a:pt x="1" y="140"/>
                    <a:pt x="0" y="141"/>
                    <a:pt x="0" y="143"/>
                  </a:cubicBezTo>
                  <a:cubicBezTo>
                    <a:pt x="0" y="165"/>
                    <a:pt x="0" y="165"/>
                    <a:pt x="0" y="165"/>
                  </a:cubicBezTo>
                  <a:cubicBezTo>
                    <a:pt x="0" y="167"/>
                    <a:pt x="1" y="168"/>
                    <a:pt x="3" y="168"/>
                  </a:cubicBezTo>
                  <a:cubicBezTo>
                    <a:pt x="125" y="168"/>
                    <a:pt x="125" y="168"/>
                    <a:pt x="125" y="168"/>
                  </a:cubicBezTo>
                  <a:cubicBezTo>
                    <a:pt x="128" y="168"/>
                    <a:pt x="129" y="167"/>
                    <a:pt x="129" y="165"/>
                  </a:cubicBezTo>
                  <a:cubicBezTo>
                    <a:pt x="129" y="143"/>
                    <a:pt x="129" y="143"/>
                    <a:pt x="129" y="143"/>
                  </a:cubicBezTo>
                  <a:cubicBezTo>
                    <a:pt x="129" y="141"/>
                    <a:pt x="128" y="140"/>
                    <a:pt x="125" y="140"/>
                  </a:cubicBezTo>
                  <a:cubicBezTo>
                    <a:pt x="76" y="140"/>
                    <a:pt x="76" y="140"/>
                    <a:pt x="76" y="140"/>
                  </a:cubicBezTo>
                  <a:cubicBezTo>
                    <a:pt x="76" y="4"/>
                    <a:pt x="76" y="4"/>
                    <a:pt x="76" y="4"/>
                  </a:cubicBezTo>
                  <a:cubicBezTo>
                    <a:pt x="76" y="1"/>
                    <a:pt x="75" y="0"/>
                    <a:pt x="72" y="0"/>
                  </a:cubicBezTo>
                  <a:lnTo>
                    <a:pt x="1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53" noProof="0" dirty="0"/>
            </a:p>
          </p:txBody>
        </p:sp>
        <p:sp>
          <p:nvSpPr>
            <p:cNvPr id="9" name="Freeform 6">
              <a:extLst>
                <a:ext uri="{FF2B5EF4-FFF2-40B4-BE49-F238E27FC236}">
                  <a16:creationId xmlns:a16="http://schemas.microsoft.com/office/drawing/2014/main" id="{421A3501-E8AB-47BC-81BC-78DED8468D4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798" y="1728"/>
              <a:ext cx="244" cy="318"/>
            </a:xfrm>
            <a:custGeom>
              <a:avLst/>
              <a:gdLst>
                <a:gd name="T0" fmla="*/ 11 w 129"/>
                <a:gd name="T1" fmla="*/ 0 h 168"/>
                <a:gd name="T2" fmla="*/ 8 w 129"/>
                <a:gd name="T3" fmla="*/ 4 h 168"/>
                <a:gd name="T4" fmla="*/ 8 w 129"/>
                <a:gd name="T5" fmla="*/ 25 h 168"/>
                <a:gd name="T6" fmla="*/ 11 w 129"/>
                <a:gd name="T7" fmla="*/ 29 h 168"/>
                <a:gd name="T8" fmla="*/ 47 w 129"/>
                <a:gd name="T9" fmla="*/ 29 h 168"/>
                <a:gd name="T10" fmla="*/ 47 w 129"/>
                <a:gd name="T11" fmla="*/ 140 h 168"/>
                <a:gd name="T12" fmla="*/ 3 w 129"/>
                <a:gd name="T13" fmla="*/ 140 h 168"/>
                <a:gd name="T14" fmla="*/ 0 w 129"/>
                <a:gd name="T15" fmla="*/ 143 h 168"/>
                <a:gd name="T16" fmla="*/ 0 w 129"/>
                <a:gd name="T17" fmla="*/ 165 h 168"/>
                <a:gd name="T18" fmla="*/ 3 w 129"/>
                <a:gd name="T19" fmla="*/ 168 h 168"/>
                <a:gd name="T20" fmla="*/ 125 w 129"/>
                <a:gd name="T21" fmla="*/ 168 h 168"/>
                <a:gd name="T22" fmla="*/ 129 w 129"/>
                <a:gd name="T23" fmla="*/ 165 h 168"/>
                <a:gd name="T24" fmla="*/ 129 w 129"/>
                <a:gd name="T25" fmla="*/ 143 h 168"/>
                <a:gd name="T26" fmla="*/ 125 w 129"/>
                <a:gd name="T27" fmla="*/ 140 h 168"/>
                <a:gd name="T28" fmla="*/ 76 w 129"/>
                <a:gd name="T29" fmla="*/ 140 h 168"/>
                <a:gd name="T30" fmla="*/ 76 w 129"/>
                <a:gd name="T31" fmla="*/ 4 h 168"/>
                <a:gd name="T32" fmla="*/ 72 w 129"/>
                <a:gd name="T33" fmla="*/ 0 h 168"/>
                <a:gd name="T34" fmla="*/ 11 w 129"/>
                <a:gd name="T35" fmla="*/ 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29" h="168">
                  <a:moveTo>
                    <a:pt x="11" y="0"/>
                  </a:moveTo>
                  <a:cubicBezTo>
                    <a:pt x="9" y="0"/>
                    <a:pt x="8" y="1"/>
                    <a:pt x="8" y="4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8" y="27"/>
                    <a:pt x="9" y="29"/>
                    <a:pt x="11" y="29"/>
                  </a:cubicBezTo>
                  <a:cubicBezTo>
                    <a:pt x="47" y="29"/>
                    <a:pt x="47" y="29"/>
                    <a:pt x="47" y="29"/>
                  </a:cubicBezTo>
                  <a:cubicBezTo>
                    <a:pt x="47" y="140"/>
                    <a:pt x="47" y="140"/>
                    <a:pt x="47" y="140"/>
                  </a:cubicBezTo>
                  <a:cubicBezTo>
                    <a:pt x="3" y="140"/>
                    <a:pt x="3" y="140"/>
                    <a:pt x="3" y="140"/>
                  </a:cubicBezTo>
                  <a:cubicBezTo>
                    <a:pt x="1" y="140"/>
                    <a:pt x="0" y="141"/>
                    <a:pt x="0" y="143"/>
                  </a:cubicBezTo>
                  <a:cubicBezTo>
                    <a:pt x="0" y="165"/>
                    <a:pt x="0" y="165"/>
                    <a:pt x="0" y="165"/>
                  </a:cubicBezTo>
                  <a:cubicBezTo>
                    <a:pt x="0" y="167"/>
                    <a:pt x="1" y="168"/>
                    <a:pt x="3" y="168"/>
                  </a:cubicBezTo>
                  <a:cubicBezTo>
                    <a:pt x="125" y="168"/>
                    <a:pt x="125" y="168"/>
                    <a:pt x="125" y="168"/>
                  </a:cubicBezTo>
                  <a:cubicBezTo>
                    <a:pt x="128" y="168"/>
                    <a:pt x="129" y="167"/>
                    <a:pt x="129" y="165"/>
                  </a:cubicBezTo>
                  <a:cubicBezTo>
                    <a:pt x="129" y="143"/>
                    <a:pt x="129" y="143"/>
                    <a:pt x="129" y="143"/>
                  </a:cubicBezTo>
                  <a:cubicBezTo>
                    <a:pt x="129" y="141"/>
                    <a:pt x="127" y="140"/>
                    <a:pt x="125" y="140"/>
                  </a:cubicBezTo>
                  <a:cubicBezTo>
                    <a:pt x="76" y="140"/>
                    <a:pt x="76" y="140"/>
                    <a:pt x="76" y="140"/>
                  </a:cubicBezTo>
                  <a:cubicBezTo>
                    <a:pt x="76" y="4"/>
                    <a:pt x="76" y="4"/>
                    <a:pt x="76" y="4"/>
                  </a:cubicBezTo>
                  <a:cubicBezTo>
                    <a:pt x="75" y="1"/>
                    <a:pt x="74" y="0"/>
                    <a:pt x="72" y="0"/>
                  </a:cubicBezTo>
                  <a:lnTo>
                    <a:pt x="1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53" noProof="0" dirty="0"/>
            </a:p>
          </p:txBody>
        </p:sp>
        <p:sp>
          <p:nvSpPr>
            <p:cNvPr id="10" name="Freeform 7">
              <a:extLst>
                <a:ext uri="{FF2B5EF4-FFF2-40B4-BE49-F238E27FC236}">
                  <a16:creationId xmlns:a16="http://schemas.microsoft.com/office/drawing/2014/main" id="{D2EFAF77-A359-4E66-880D-9F20A4BF5F7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361" y="1728"/>
              <a:ext cx="297" cy="464"/>
            </a:xfrm>
            <a:custGeom>
              <a:avLst/>
              <a:gdLst>
                <a:gd name="T0" fmla="*/ 132 w 157"/>
                <a:gd name="T1" fmla="*/ 0 h 245"/>
                <a:gd name="T2" fmla="*/ 127 w 157"/>
                <a:gd name="T3" fmla="*/ 3 h 245"/>
                <a:gd name="T4" fmla="*/ 127 w 157"/>
                <a:gd name="T5" fmla="*/ 3 h 245"/>
                <a:gd name="T6" fmla="*/ 79 w 157"/>
                <a:gd name="T7" fmla="*/ 128 h 245"/>
                <a:gd name="T8" fmla="*/ 30 w 157"/>
                <a:gd name="T9" fmla="*/ 4 h 245"/>
                <a:gd name="T10" fmla="*/ 25 w 157"/>
                <a:gd name="T11" fmla="*/ 0 h 245"/>
                <a:gd name="T12" fmla="*/ 4 w 157"/>
                <a:gd name="T13" fmla="*/ 0 h 245"/>
                <a:gd name="T14" fmla="*/ 0 w 157"/>
                <a:gd name="T15" fmla="*/ 3 h 245"/>
                <a:gd name="T16" fmla="*/ 1 w 157"/>
                <a:gd name="T17" fmla="*/ 6 h 245"/>
                <a:gd name="T18" fmla="*/ 1 w 157"/>
                <a:gd name="T19" fmla="*/ 6 h 245"/>
                <a:gd name="T20" fmla="*/ 1 w 157"/>
                <a:gd name="T21" fmla="*/ 6 h 245"/>
                <a:gd name="T22" fmla="*/ 64 w 157"/>
                <a:gd name="T23" fmla="*/ 168 h 245"/>
                <a:gd name="T24" fmla="*/ 59 w 157"/>
                <a:gd name="T25" fmla="*/ 182 h 245"/>
                <a:gd name="T26" fmla="*/ 48 w 157"/>
                <a:gd name="T27" fmla="*/ 205 h 245"/>
                <a:gd name="T28" fmla="*/ 38 w 157"/>
                <a:gd name="T29" fmla="*/ 215 h 245"/>
                <a:gd name="T30" fmla="*/ 30 w 157"/>
                <a:gd name="T31" fmla="*/ 217 h 245"/>
                <a:gd name="T32" fmla="*/ 26 w 157"/>
                <a:gd name="T33" fmla="*/ 216 h 245"/>
                <a:gd name="T34" fmla="*/ 14 w 157"/>
                <a:gd name="T35" fmla="*/ 213 h 245"/>
                <a:gd name="T36" fmla="*/ 7 w 157"/>
                <a:gd name="T37" fmla="*/ 210 h 245"/>
                <a:gd name="T38" fmla="*/ 3 w 157"/>
                <a:gd name="T39" fmla="*/ 215 h 245"/>
                <a:gd name="T40" fmla="*/ 3 w 157"/>
                <a:gd name="T41" fmla="*/ 233 h 245"/>
                <a:gd name="T42" fmla="*/ 3 w 157"/>
                <a:gd name="T43" fmla="*/ 233 h 245"/>
                <a:gd name="T44" fmla="*/ 7 w 157"/>
                <a:gd name="T45" fmla="*/ 240 h 245"/>
                <a:gd name="T46" fmla="*/ 32 w 157"/>
                <a:gd name="T47" fmla="*/ 245 h 245"/>
                <a:gd name="T48" fmla="*/ 54 w 157"/>
                <a:gd name="T49" fmla="*/ 238 h 245"/>
                <a:gd name="T50" fmla="*/ 73 w 157"/>
                <a:gd name="T51" fmla="*/ 220 h 245"/>
                <a:gd name="T52" fmla="*/ 79 w 157"/>
                <a:gd name="T53" fmla="*/ 208 h 245"/>
                <a:gd name="T54" fmla="*/ 156 w 157"/>
                <a:gd name="T55" fmla="*/ 6 h 245"/>
                <a:gd name="T56" fmla="*/ 157 w 157"/>
                <a:gd name="T57" fmla="*/ 3 h 245"/>
                <a:gd name="T58" fmla="*/ 153 w 157"/>
                <a:gd name="T59" fmla="*/ 0 h 245"/>
                <a:gd name="T60" fmla="*/ 132 w 157"/>
                <a:gd name="T61" fmla="*/ 0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57" h="245">
                  <a:moveTo>
                    <a:pt x="132" y="0"/>
                  </a:moveTo>
                  <a:cubicBezTo>
                    <a:pt x="129" y="0"/>
                    <a:pt x="128" y="1"/>
                    <a:pt x="127" y="3"/>
                  </a:cubicBezTo>
                  <a:cubicBezTo>
                    <a:pt x="127" y="3"/>
                    <a:pt x="127" y="3"/>
                    <a:pt x="127" y="3"/>
                  </a:cubicBezTo>
                  <a:cubicBezTo>
                    <a:pt x="79" y="128"/>
                    <a:pt x="79" y="128"/>
                    <a:pt x="79" y="128"/>
                  </a:cubicBezTo>
                  <a:cubicBezTo>
                    <a:pt x="30" y="4"/>
                    <a:pt x="30" y="4"/>
                    <a:pt x="30" y="4"/>
                  </a:cubicBezTo>
                  <a:cubicBezTo>
                    <a:pt x="29" y="1"/>
                    <a:pt x="28" y="0"/>
                    <a:pt x="25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1"/>
                    <a:pt x="0" y="3"/>
                  </a:cubicBezTo>
                  <a:cubicBezTo>
                    <a:pt x="0" y="4"/>
                    <a:pt x="1" y="5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64" y="168"/>
                    <a:pt x="64" y="168"/>
                    <a:pt x="64" y="168"/>
                  </a:cubicBezTo>
                  <a:cubicBezTo>
                    <a:pt x="59" y="182"/>
                    <a:pt x="59" y="182"/>
                    <a:pt x="59" y="182"/>
                  </a:cubicBezTo>
                  <a:cubicBezTo>
                    <a:pt x="57" y="187"/>
                    <a:pt x="53" y="199"/>
                    <a:pt x="48" y="205"/>
                  </a:cubicBezTo>
                  <a:cubicBezTo>
                    <a:pt x="44" y="211"/>
                    <a:pt x="42" y="213"/>
                    <a:pt x="38" y="215"/>
                  </a:cubicBezTo>
                  <a:cubicBezTo>
                    <a:pt x="35" y="216"/>
                    <a:pt x="33" y="217"/>
                    <a:pt x="30" y="217"/>
                  </a:cubicBezTo>
                  <a:cubicBezTo>
                    <a:pt x="28" y="217"/>
                    <a:pt x="27" y="217"/>
                    <a:pt x="26" y="216"/>
                  </a:cubicBezTo>
                  <a:cubicBezTo>
                    <a:pt x="22" y="216"/>
                    <a:pt x="18" y="214"/>
                    <a:pt x="14" y="213"/>
                  </a:cubicBezTo>
                  <a:cubicBezTo>
                    <a:pt x="11" y="212"/>
                    <a:pt x="9" y="210"/>
                    <a:pt x="7" y="210"/>
                  </a:cubicBezTo>
                  <a:cubicBezTo>
                    <a:pt x="5" y="210"/>
                    <a:pt x="3" y="212"/>
                    <a:pt x="3" y="215"/>
                  </a:cubicBezTo>
                  <a:cubicBezTo>
                    <a:pt x="3" y="233"/>
                    <a:pt x="3" y="233"/>
                    <a:pt x="3" y="233"/>
                  </a:cubicBezTo>
                  <a:cubicBezTo>
                    <a:pt x="3" y="233"/>
                    <a:pt x="3" y="233"/>
                    <a:pt x="3" y="233"/>
                  </a:cubicBezTo>
                  <a:cubicBezTo>
                    <a:pt x="3" y="236"/>
                    <a:pt x="4" y="238"/>
                    <a:pt x="7" y="240"/>
                  </a:cubicBezTo>
                  <a:cubicBezTo>
                    <a:pt x="15" y="243"/>
                    <a:pt x="21" y="245"/>
                    <a:pt x="32" y="245"/>
                  </a:cubicBezTo>
                  <a:cubicBezTo>
                    <a:pt x="41" y="244"/>
                    <a:pt x="47" y="242"/>
                    <a:pt x="54" y="238"/>
                  </a:cubicBezTo>
                  <a:cubicBezTo>
                    <a:pt x="61" y="233"/>
                    <a:pt x="67" y="227"/>
                    <a:pt x="73" y="220"/>
                  </a:cubicBezTo>
                  <a:cubicBezTo>
                    <a:pt x="75" y="216"/>
                    <a:pt x="77" y="212"/>
                    <a:pt x="79" y="208"/>
                  </a:cubicBezTo>
                  <a:cubicBezTo>
                    <a:pt x="83" y="200"/>
                    <a:pt x="144" y="40"/>
                    <a:pt x="156" y="6"/>
                  </a:cubicBezTo>
                  <a:cubicBezTo>
                    <a:pt x="157" y="5"/>
                    <a:pt x="157" y="4"/>
                    <a:pt x="157" y="3"/>
                  </a:cubicBezTo>
                  <a:cubicBezTo>
                    <a:pt x="157" y="1"/>
                    <a:pt x="155" y="0"/>
                    <a:pt x="153" y="0"/>
                  </a:cubicBezTo>
                  <a:lnTo>
                    <a:pt x="13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53" noProof="0" dirty="0"/>
            </a:p>
          </p:txBody>
        </p:sp>
        <p:sp>
          <p:nvSpPr>
            <p:cNvPr id="11" name="Freeform 8">
              <a:extLst>
                <a:ext uri="{FF2B5EF4-FFF2-40B4-BE49-F238E27FC236}">
                  <a16:creationId xmlns:a16="http://schemas.microsoft.com/office/drawing/2014/main" id="{CE1BAC6C-929A-4BB7-ACE2-B3E13E5F13A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457" y="1726"/>
              <a:ext cx="263" cy="322"/>
            </a:xfrm>
            <a:custGeom>
              <a:avLst/>
              <a:gdLst>
                <a:gd name="T0" fmla="*/ 28 w 139"/>
                <a:gd name="T1" fmla="*/ 21 h 170"/>
                <a:gd name="T2" fmla="*/ 28 w 139"/>
                <a:gd name="T3" fmla="*/ 6 h 170"/>
                <a:gd name="T4" fmla="*/ 25 w 139"/>
                <a:gd name="T5" fmla="*/ 3 h 170"/>
                <a:gd name="T6" fmla="*/ 4 w 139"/>
                <a:gd name="T7" fmla="*/ 3 h 170"/>
                <a:gd name="T8" fmla="*/ 0 w 139"/>
                <a:gd name="T9" fmla="*/ 6 h 170"/>
                <a:gd name="T10" fmla="*/ 0 w 139"/>
                <a:gd name="T11" fmla="*/ 167 h 170"/>
                <a:gd name="T12" fmla="*/ 4 w 139"/>
                <a:gd name="T13" fmla="*/ 170 h 170"/>
                <a:gd name="T14" fmla="*/ 25 w 139"/>
                <a:gd name="T15" fmla="*/ 170 h 170"/>
                <a:gd name="T16" fmla="*/ 28 w 139"/>
                <a:gd name="T17" fmla="*/ 167 h 170"/>
                <a:gd name="T18" fmla="*/ 28 w 139"/>
                <a:gd name="T19" fmla="*/ 68 h 170"/>
                <a:gd name="T20" fmla="*/ 70 w 139"/>
                <a:gd name="T21" fmla="*/ 28 h 170"/>
                <a:gd name="T22" fmla="*/ 111 w 139"/>
                <a:gd name="T23" fmla="*/ 68 h 170"/>
                <a:gd name="T24" fmla="*/ 111 w 139"/>
                <a:gd name="T25" fmla="*/ 167 h 170"/>
                <a:gd name="T26" fmla="*/ 111 w 139"/>
                <a:gd name="T27" fmla="*/ 167 h 170"/>
                <a:gd name="T28" fmla="*/ 114 w 139"/>
                <a:gd name="T29" fmla="*/ 170 h 170"/>
                <a:gd name="T30" fmla="*/ 136 w 139"/>
                <a:gd name="T31" fmla="*/ 170 h 170"/>
                <a:gd name="T32" fmla="*/ 139 w 139"/>
                <a:gd name="T33" fmla="*/ 167 h 170"/>
                <a:gd name="T34" fmla="*/ 139 w 139"/>
                <a:gd name="T35" fmla="*/ 68 h 170"/>
                <a:gd name="T36" fmla="*/ 139 w 139"/>
                <a:gd name="T37" fmla="*/ 68 h 170"/>
                <a:gd name="T38" fmla="*/ 139 w 139"/>
                <a:gd name="T39" fmla="*/ 68 h 170"/>
                <a:gd name="T40" fmla="*/ 120 w 139"/>
                <a:gd name="T41" fmla="*/ 20 h 170"/>
                <a:gd name="T42" fmla="*/ 70 w 139"/>
                <a:gd name="T43" fmla="*/ 0 h 170"/>
                <a:gd name="T44" fmla="*/ 28 w 139"/>
                <a:gd name="T45" fmla="*/ 21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39" h="170">
                  <a:moveTo>
                    <a:pt x="28" y="21"/>
                  </a:moveTo>
                  <a:cubicBezTo>
                    <a:pt x="28" y="6"/>
                    <a:pt x="28" y="6"/>
                    <a:pt x="28" y="6"/>
                  </a:cubicBezTo>
                  <a:cubicBezTo>
                    <a:pt x="28" y="4"/>
                    <a:pt x="27" y="3"/>
                    <a:pt x="25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1" y="3"/>
                    <a:pt x="0" y="4"/>
                    <a:pt x="0" y="6"/>
                  </a:cubicBezTo>
                  <a:cubicBezTo>
                    <a:pt x="0" y="167"/>
                    <a:pt x="0" y="167"/>
                    <a:pt x="0" y="167"/>
                  </a:cubicBezTo>
                  <a:cubicBezTo>
                    <a:pt x="0" y="169"/>
                    <a:pt x="1" y="170"/>
                    <a:pt x="4" y="170"/>
                  </a:cubicBezTo>
                  <a:cubicBezTo>
                    <a:pt x="25" y="170"/>
                    <a:pt x="25" y="170"/>
                    <a:pt x="25" y="170"/>
                  </a:cubicBezTo>
                  <a:cubicBezTo>
                    <a:pt x="27" y="170"/>
                    <a:pt x="28" y="169"/>
                    <a:pt x="28" y="167"/>
                  </a:cubicBezTo>
                  <a:cubicBezTo>
                    <a:pt x="28" y="68"/>
                    <a:pt x="28" y="68"/>
                    <a:pt x="28" y="68"/>
                  </a:cubicBezTo>
                  <a:cubicBezTo>
                    <a:pt x="28" y="49"/>
                    <a:pt x="42" y="28"/>
                    <a:pt x="70" y="28"/>
                  </a:cubicBezTo>
                  <a:cubicBezTo>
                    <a:pt x="97" y="28"/>
                    <a:pt x="111" y="49"/>
                    <a:pt x="111" y="68"/>
                  </a:cubicBezTo>
                  <a:cubicBezTo>
                    <a:pt x="111" y="167"/>
                    <a:pt x="111" y="167"/>
                    <a:pt x="111" y="167"/>
                  </a:cubicBezTo>
                  <a:cubicBezTo>
                    <a:pt x="111" y="167"/>
                    <a:pt x="111" y="167"/>
                    <a:pt x="111" y="167"/>
                  </a:cubicBezTo>
                  <a:cubicBezTo>
                    <a:pt x="111" y="169"/>
                    <a:pt x="112" y="170"/>
                    <a:pt x="114" y="170"/>
                  </a:cubicBezTo>
                  <a:cubicBezTo>
                    <a:pt x="136" y="170"/>
                    <a:pt x="136" y="170"/>
                    <a:pt x="136" y="170"/>
                  </a:cubicBezTo>
                  <a:cubicBezTo>
                    <a:pt x="138" y="170"/>
                    <a:pt x="139" y="169"/>
                    <a:pt x="139" y="167"/>
                  </a:cubicBezTo>
                  <a:cubicBezTo>
                    <a:pt x="139" y="68"/>
                    <a:pt x="139" y="68"/>
                    <a:pt x="139" y="68"/>
                  </a:cubicBezTo>
                  <a:cubicBezTo>
                    <a:pt x="139" y="68"/>
                    <a:pt x="139" y="68"/>
                    <a:pt x="139" y="68"/>
                  </a:cubicBezTo>
                  <a:cubicBezTo>
                    <a:pt x="139" y="68"/>
                    <a:pt x="139" y="68"/>
                    <a:pt x="139" y="68"/>
                  </a:cubicBezTo>
                  <a:cubicBezTo>
                    <a:pt x="139" y="51"/>
                    <a:pt x="133" y="35"/>
                    <a:pt x="120" y="20"/>
                  </a:cubicBezTo>
                  <a:cubicBezTo>
                    <a:pt x="109" y="7"/>
                    <a:pt x="88" y="0"/>
                    <a:pt x="70" y="0"/>
                  </a:cubicBezTo>
                  <a:cubicBezTo>
                    <a:pt x="41" y="0"/>
                    <a:pt x="28" y="21"/>
                    <a:pt x="28" y="2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53" noProof="0" dirty="0"/>
            </a:p>
          </p:txBody>
        </p:sp>
        <p:sp>
          <p:nvSpPr>
            <p:cNvPr id="12" name="Freeform 9">
              <a:extLst>
                <a:ext uri="{FF2B5EF4-FFF2-40B4-BE49-F238E27FC236}">
                  <a16:creationId xmlns:a16="http://schemas.microsoft.com/office/drawing/2014/main" id="{93FD3BB3-CEC9-4ED5-8549-79F651EE85A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264" y="1724"/>
              <a:ext cx="246" cy="328"/>
            </a:xfrm>
            <a:custGeom>
              <a:avLst/>
              <a:gdLst>
                <a:gd name="T0" fmla="*/ 4 w 130"/>
                <a:gd name="T1" fmla="*/ 48 h 173"/>
                <a:gd name="T2" fmla="*/ 56 w 130"/>
                <a:gd name="T3" fmla="*/ 97 h 173"/>
                <a:gd name="T4" fmla="*/ 57 w 130"/>
                <a:gd name="T5" fmla="*/ 98 h 173"/>
                <a:gd name="T6" fmla="*/ 101 w 130"/>
                <a:gd name="T7" fmla="*/ 124 h 173"/>
                <a:gd name="T8" fmla="*/ 66 w 130"/>
                <a:gd name="T9" fmla="*/ 146 h 173"/>
                <a:gd name="T10" fmla="*/ 30 w 130"/>
                <a:gd name="T11" fmla="*/ 118 h 173"/>
                <a:gd name="T12" fmla="*/ 26 w 130"/>
                <a:gd name="T13" fmla="*/ 114 h 173"/>
                <a:gd name="T14" fmla="*/ 5 w 130"/>
                <a:gd name="T15" fmla="*/ 114 h 173"/>
                <a:gd name="T16" fmla="*/ 0 w 130"/>
                <a:gd name="T17" fmla="*/ 118 h 173"/>
                <a:gd name="T18" fmla="*/ 65 w 130"/>
                <a:gd name="T19" fmla="*/ 173 h 173"/>
                <a:gd name="T20" fmla="*/ 130 w 130"/>
                <a:gd name="T21" fmla="*/ 120 h 173"/>
                <a:gd name="T22" fmla="*/ 72 w 130"/>
                <a:gd name="T23" fmla="*/ 74 h 173"/>
                <a:gd name="T24" fmla="*/ 32 w 130"/>
                <a:gd name="T25" fmla="*/ 48 h 173"/>
                <a:gd name="T26" fmla="*/ 63 w 130"/>
                <a:gd name="T27" fmla="*/ 27 h 173"/>
                <a:gd name="T28" fmla="*/ 97 w 130"/>
                <a:gd name="T29" fmla="*/ 49 h 173"/>
                <a:gd name="T30" fmla="*/ 102 w 130"/>
                <a:gd name="T31" fmla="*/ 53 h 173"/>
                <a:gd name="T32" fmla="*/ 120 w 130"/>
                <a:gd name="T33" fmla="*/ 53 h 173"/>
                <a:gd name="T34" fmla="*/ 125 w 130"/>
                <a:gd name="T35" fmla="*/ 48 h 173"/>
                <a:gd name="T36" fmla="*/ 63 w 130"/>
                <a:gd name="T37" fmla="*/ 0 h 173"/>
                <a:gd name="T38" fmla="*/ 4 w 130"/>
                <a:gd name="T39" fmla="*/ 48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30" h="173">
                  <a:moveTo>
                    <a:pt x="4" y="48"/>
                  </a:moveTo>
                  <a:cubicBezTo>
                    <a:pt x="4" y="77"/>
                    <a:pt x="19" y="91"/>
                    <a:pt x="56" y="97"/>
                  </a:cubicBezTo>
                  <a:cubicBezTo>
                    <a:pt x="57" y="98"/>
                    <a:pt x="57" y="98"/>
                    <a:pt x="57" y="98"/>
                  </a:cubicBezTo>
                  <a:cubicBezTo>
                    <a:pt x="83" y="102"/>
                    <a:pt x="101" y="105"/>
                    <a:pt x="101" y="124"/>
                  </a:cubicBezTo>
                  <a:cubicBezTo>
                    <a:pt x="101" y="139"/>
                    <a:pt x="83" y="146"/>
                    <a:pt x="66" y="146"/>
                  </a:cubicBezTo>
                  <a:cubicBezTo>
                    <a:pt x="46" y="146"/>
                    <a:pt x="33" y="136"/>
                    <a:pt x="30" y="118"/>
                  </a:cubicBezTo>
                  <a:cubicBezTo>
                    <a:pt x="30" y="116"/>
                    <a:pt x="29" y="114"/>
                    <a:pt x="26" y="114"/>
                  </a:cubicBezTo>
                  <a:cubicBezTo>
                    <a:pt x="5" y="114"/>
                    <a:pt x="5" y="114"/>
                    <a:pt x="5" y="114"/>
                  </a:cubicBezTo>
                  <a:cubicBezTo>
                    <a:pt x="2" y="114"/>
                    <a:pt x="0" y="116"/>
                    <a:pt x="0" y="118"/>
                  </a:cubicBezTo>
                  <a:cubicBezTo>
                    <a:pt x="0" y="150"/>
                    <a:pt x="27" y="173"/>
                    <a:pt x="65" y="173"/>
                  </a:cubicBezTo>
                  <a:cubicBezTo>
                    <a:pt x="104" y="173"/>
                    <a:pt x="130" y="151"/>
                    <a:pt x="130" y="120"/>
                  </a:cubicBezTo>
                  <a:cubicBezTo>
                    <a:pt x="130" y="86"/>
                    <a:pt x="100" y="79"/>
                    <a:pt x="72" y="74"/>
                  </a:cubicBezTo>
                  <a:cubicBezTo>
                    <a:pt x="37" y="68"/>
                    <a:pt x="32" y="58"/>
                    <a:pt x="32" y="48"/>
                  </a:cubicBezTo>
                  <a:cubicBezTo>
                    <a:pt x="32" y="32"/>
                    <a:pt x="49" y="27"/>
                    <a:pt x="63" y="27"/>
                  </a:cubicBezTo>
                  <a:cubicBezTo>
                    <a:pt x="82" y="27"/>
                    <a:pt x="94" y="34"/>
                    <a:pt x="97" y="49"/>
                  </a:cubicBezTo>
                  <a:cubicBezTo>
                    <a:pt x="98" y="51"/>
                    <a:pt x="98" y="53"/>
                    <a:pt x="102" y="53"/>
                  </a:cubicBezTo>
                  <a:cubicBezTo>
                    <a:pt x="120" y="53"/>
                    <a:pt x="120" y="53"/>
                    <a:pt x="120" y="53"/>
                  </a:cubicBezTo>
                  <a:cubicBezTo>
                    <a:pt x="123" y="53"/>
                    <a:pt x="125" y="51"/>
                    <a:pt x="125" y="48"/>
                  </a:cubicBezTo>
                  <a:cubicBezTo>
                    <a:pt x="125" y="19"/>
                    <a:pt x="100" y="0"/>
                    <a:pt x="63" y="0"/>
                  </a:cubicBezTo>
                  <a:cubicBezTo>
                    <a:pt x="22" y="0"/>
                    <a:pt x="4" y="25"/>
                    <a:pt x="4" y="4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53" noProof="0" dirty="0"/>
            </a:p>
          </p:txBody>
        </p:sp>
        <p:sp>
          <p:nvSpPr>
            <p:cNvPr id="13" name="Freeform 10">
              <a:extLst>
                <a:ext uri="{FF2B5EF4-FFF2-40B4-BE49-F238E27FC236}">
                  <a16:creationId xmlns:a16="http://schemas.microsoft.com/office/drawing/2014/main" id="{7073F035-2B46-4551-9C63-A5CB62488B2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062" y="1722"/>
              <a:ext cx="312" cy="474"/>
            </a:xfrm>
            <a:custGeom>
              <a:avLst/>
              <a:gdLst>
                <a:gd name="T0" fmla="*/ 67 w 165"/>
                <a:gd name="T1" fmla="*/ 0 h 250"/>
                <a:gd name="T2" fmla="*/ 0 w 165"/>
                <a:gd name="T3" fmla="*/ 86 h 250"/>
                <a:gd name="T4" fmla="*/ 82 w 165"/>
                <a:gd name="T5" fmla="*/ 174 h 250"/>
                <a:gd name="T6" fmla="*/ 137 w 165"/>
                <a:gd name="T7" fmla="*/ 152 h 250"/>
                <a:gd name="T8" fmla="*/ 137 w 165"/>
                <a:gd name="T9" fmla="*/ 173 h 250"/>
                <a:gd name="T10" fmla="*/ 89 w 165"/>
                <a:gd name="T11" fmla="*/ 222 h 250"/>
                <a:gd name="T12" fmla="*/ 48 w 165"/>
                <a:gd name="T13" fmla="*/ 194 h 250"/>
                <a:gd name="T14" fmla="*/ 43 w 165"/>
                <a:gd name="T15" fmla="*/ 190 h 250"/>
                <a:gd name="T16" fmla="*/ 24 w 165"/>
                <a:gd name="T17" fmla="*/ 190 h 250"/>
                <a:gd name="T18" fmla="*/ 19 w 165"/>
                <a:gd name="T19" fmla="*/ 195 h 250"/>
                <a:gd name="T20" fmla="*/ 89 w 165"/>
                <a:gd name="T21" fmla="*/ 250 h 250"/>
                <a:gd name="T22" fmla="*/ 165 w 165"/>
                <a:gd name="T23" fmla="*/ 174 h 250"/>
                <a:gd name="T24" fmla="*/ 165 w 165"/>
                <a:gd name="T25" fmla="*/ 7 h 250"/>
                <a:gd name="T26" fmla="*/ 162 w 165"/>
                <a:gd name="T27" fmla="*/ 4 h 250"/>
                <a:gd name="T28" fmla="*/ 140 w 165"/>
                <a:gd name="T29" fmla="*/ 4 h 250"/>
                <a:gd name="T30" fmla="*/ 137 w 165"/>
                <a:gd name="T31" fmla="*/ 7 h 250"/>
                <a:gd name="T32" fmla="*/ 137 w 165"/>
                <a:gd name="T33" fmla="*/ 21 h 250"/>
                <a:gd name="T34" fmla="*/ 99 w 165"/>
                <a:gd name="T35" fmla="*/ 0 h 250"/>
                <a:gd name="T36" fmla="*/ 96 w 165"/>
                <a:gd name="T37" fmla="*/ 3 h 250"/>
                <a:gd name="T38" fmla="*/ 96 w 165"/>
                <a:gd name="T39" fmla="*/ 28 h 250"/>
                <a:gd name="T40" fmla="*/ 97 w 165"/>
                <a:gd name="T41" fmla="*/ 31 h 250"/>
                <a:gd name="T42" fmla="*/ 138 w 165"/>
                <a:gd name="T43" fmla="*/ 87 h 250"/>
                <a:gd name="T44" fmla="*/ 83 w 165"/>
                <a:gd name="T45" fmla="*/ 146 h 250"/>
                <a:gd name="T46" fmla="*/ 29 w 165"/>
                <a:gd name="T47" fmla="*/ 87 h 250"/>
                <a:gd name="T48" fmla="*/ 68 w 165"/>
                <a:gd name="T49" fmla="*/ 31 h 250"/>
                <a:gd name="T50" fmla="*/ 70 w 165"/>
                <a:gd name="T51" fmla="*/ 29 h 250"/>
                <a:gd name="T52" fmla="*/ 70 w 165"/>
                <a:gd name="T53" fmla="*/ 3 h 250"/>
                <a:gd name="T54" fmla="*/ 67 w 165"/>
                <a:gd name="T55" fmla="*/ 0 h 250"/>
                <a:gd name="T56" fmla="*/ 67 w 165"/>
                <a:gd name="T57" fmla="*/ 0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65" h="250">
                  <a:moveTo>
                    <a:pt x="67" y="0"/>
                  </a:moveTo>
                  <a:cubicBezTo>
                    <a:pt x="29" y="8"/>
                    <a:pt x="0" y="44"/>
                    <a:pt x="0" y="86"/>
                  </a:cubicBezTo>
                  <a:cubicBezTo>
                    <a:pt x="0" y="135"/>
                    <a:pt x="37" y="174"/>
                    <a:pt x="82" y="174"/>
                  </a:cubicBezTo>
                  <a:cubicBezTo>
                    <a:pt x="103" y="174"/>
                    <a:pt x="122" y="166"/>
                    <a:pt x="137" y="152"/>
                  </a:cubicBezTo>
                  <a:cubicBezTo>
                    <a:pt x="137" y="173"/>
                    <a:pt x="137" y="173"/>
                    <a:pt x="137" y="173"/>
                  </a:cubicBezTo>
                  <a:cubicBezTo>
                    <a:pt x="137" y="205"/>
                    <a:pt x="120" y="222"/>
                    <a:pt x="89" y="222"/>
                  </a:cubicBezTo>
                  <a:cubicBezTo>
                    <a:pt x="66" y="222"/>
                    <a:pt x="52" y="213"/>
                    <a:pt x="48" y="194"/>
                  </a:cubicBezTo>
                  <a:cubicBezTo>
                    <a:pt x="47" y="192"/>
                    <a:pt x="46" y="190"/>
                    <a:pt x="43" y="190"/>
                  </a:cubicBezTo>
                  <a:cubicBezTo>
                    <a:pt x="24" y="190"/>
                    <a:pt x="24" y="190"/>
                    <a:pt x="24" y="190"/>
                  </a:cubicBezTo>
                  <a:cubicBezTo>
                    <a:pt x="21" y="190"/>
                    <a:pt x="19" y="192"/>
                    <a:pt x="19" y="195"/>
                  </a:cubicBezTo>
                  <a:cubicBezTo>
                    <a:pt x="22" y="228"/>
                    <a:pt x="51" y="250"/>
                    <a:pt x="89" y="250"/>
                  </a:cubicBezTo>
                  <a:cubicBezTo>
                    <a:pt x="135" y="250"/>
                    <a:pt x="165" y="219"/>
                    <a:pt x="165" y="174"/>
                  </a:cubicBezTo>
                  <a:cubicBezTo>
                    <a:pt x="165" y="7"/>
                    <a:pt x="165" y="7"/>
                    <a:pt x="165" y="7"/>
                  </a:cubicBezTo>
                  <a:cubicBezTo>
                    <a:pt x="165" y="5"/>
                    <a:pt x="164" y="4"/>
                    <a:pt x="162" y="4"/>
                  </a:cubicBezTo>
                  <a:cubicBezTo>
                    <a:pt x="140" y="4"/>
                    <a:pt x="140" y="4"/>
                    <a:pt x="140" y="4"/>
                  </a:cubicBezTo>
                  <a:cubicBezTo>
                    <a:pt x="138" y="4"/>
                    <a:pt x="137" y="5"/>
                    <a:pt x="137" y="7"/>
                  </a:cubicBezTo>
                  <a:cubicBezTo>
                    <a:pt x="137" y="21"/>
                    <a:pt x="137" y="21"/>
                    <a:pt x="137" y="21"/>
                  </a:cubicBezTo>
                  <a:cubicBezTo>
                    <a:pt x="126" y="11"/>
                    <a:pt x="113" y="4"/>
                    <a:pt x="99" y="0"/>
                  </a:cubicBezTo>
                  <a:cubicBezTo>
                    <a:pt x="97" y="0"/>
                    <a:pt x="96" y="1"/>
                    <a:pt x="96" y="3"/>
                  </a:cubicBezTo>
                  <a:cubicBezTo>
                    <a:pt x="96" y="28"/>
                    <a:pt x="96" y="28"/>
                    <a:pt x="96" y="28"/>
                  </a:cubicBezTo>
                  <a:cubicBezTo>
                    <a:pt x="96" y="29"/>
                    <a:pt x="96" y="30"/>
                    <a:pt x="97" y="31"/>
                  </a:cubicBezTo>
                  <a:cubicBezTo>
                    <a:pt x="121" y="37"/>
                    <a:pt x="138" y="60"/>
                    <a:pt x="138" y="87"/>
                  </a:cubicBezTo>
                  <a:cubicBezTo>
                    <a:pt x="138" y="119"/>
                    <a:pt x="114" y="146"/>
                    <a:pt x="83" y="146"/>
                  </a:cubicBezTo>
                  <a:cubicBezTo>
                    <a:pt x="53" y="146"/>
                    <a:pt x="29" y="119"/>
                    <a:pt x="29" y="87"/>
                  </a:cubicBezTo>
                  <a:cubicBezTo>
                    <a:pt x="29" y="61"/>
                    <a:pt x="45" y="38"/>
                    <a:pt x="68" y="31"/>
                  </a:cubicBezTo>
                  <a:cubicBezTo>
                    <a:pt x="69" y="31"/>
                    <a:pt x="70" y="30"/>
                    <a:pt x="70" y="29"/>
                  </a:cubicBezTo>
                  <a:cubicBezTo>
                    <a:pt x="70" y="3"/>
                    <a:pt x="70" y="3"/>
                    <a:pt x="70" y="3"/>
                  </a:cubicBezTo>
                  <a:cubicBezTo>
                    <a:pt x="70" y="1"/>
                    <a:pt x="69" y="0"/>
                    <a:pt x="67" y="0"/>
                  </a:cubicBezTo>
                  <a:cubicBezTo>
                    <a:pt x="67" y="0"/>
                    <a:pt x="67" y="0"/>
                    <a:pt x="6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53" noProof="0" dirty="0"/>
            </a:p>
          </p:txBody>
        </p:sp>
        <p:sp>
          <p:nvSpPr>
            <p:cNvPr id="14" name="Oval 11">
              <a:extLst>
                <a:ext uri="{FF2B5EF4-FFF2-40B4-BE49-F238E27FC236}">
                  <a16:creationId xmlns:a16="http://schemas.microsoft.com/office/drawing/2014/main" id="{39052DA6-5891-4E2D-BCA7-F717F3072434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2843" y="1589"/>
              <a:ext cx="87" cy="8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53" noProof="0" dirty="0"/>
            </a:p>
          </p:txBody>
        </p:sp>
        <p:sp>
          <p:nvSpPr>
            <p:cNvPr id="15" name="Oval 12">
              <a:extLst>
                <a:ext uri="{FF2B5EF4-FFF2-40B4-BE49-F238E27FC236}">
                  <a16:creationId xmlns:a16="http://schemas.microsoft.com/office/drawing/2014/main" id="{8B7A9CCE-B5DF-4A2D-84A2-47862F65642B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873" y="1589"/>
              <a:ext cx="87" cy="8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53" noProof="0" dirty="0"/>
            </a:p>
          </p:txBody>
        </p:sp>
        <p:sp>
          <p:nvSpPr>
            <p:cNvPr id="16" name="Freeform 13">
              <a:extLst>
                <a:ext uri="{FF2B5EF4-FFF2-40B4-BE49-F238E27FC236}">
                  <a16:creationId xmlns:a16="http://schemas.microsoft.com/office/drawing/2014/main" id="{1F689C5A-0495-490C-8284-3BD532A0DFC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062" y="1584"/>
              <a:ext cx="242" cy="462"/>
            </a:xfrm>
            <a:custGeom>
              <a:avLst/>
              <a:gdLst>
                <a:gd name="T0" fmla="*/ 39 w 128"/>
                <a:gd name="T1" fmla="*/ 55 h 244"/>
                <a:gd name="T2" fmla="*/ 39 w 128"/>
                <a:gd name="T3" fmla="*/ 76 h 244"/>
                <a:gd name="T4" fmla="*/ 4 w 128"/>
                <a:gd name="T5" fmla="*/ 76 h 244"/>
                <a:gd name="T6" fmla="*/ 0 w 128"/>
                <a:gd name="T7" fmla="*/ 81 h 244"/>
                <a:gd name="T8" fmla="*/ 0 w 128"/>
                <a:gd name="T9" fmla="*/ 99 h 244"/>
                <a:gd name="T10" fmla="*/ 4 w 128"/>
                <a:gd name="T11" fmla="*/ 103 h 244"/>
                <a:gd name="T12" fmla="*/ 39 w 128"/>
                <a:gd name="T13" fmla="*/ 103 h 244"/>
                <a:gd name="T14" fmla="*/ 39 w 128"/>
                <a:gd name="T15" fmla="*/ 239 h 244"/>
                <a:gd name="T16" fmla="*/ 44 w 128"/>
                <a:gd name="T17" fmla="*/ 244 h 244"/>
                <a:gd name="T18" fmla="*/ 62 w 128"/>
                <a:gd name="T19" fmla="*/ 244 h 244"/>
                <a:gd name="T20" fmla="*/ 67 w 128"/>
                <a:gd name="T21" fmla="*/ 239 h 244"/>
                <a:gd name="T22" fmla="*/ 67 w 128"/>
                <a:gd name="T23" fmla="*/ 103 h 244"/>
                <a:gd name="T24" fmla="*/ 120 w 128"/>
                <a:gd name="T25" fmla="*/ 103 h 244"/>
                <a:gd name="T26" fmla="*/ 125 w 128"/>
                <a:gd name="T27" fmla="*/ 99 h 244"/>
                <a:gd name="T28" fmla="*/ 125 w 128"/>
                <a:gd name="T29" fmla="*/ 81 h 244"/>
                <a:gd name="T30" fmla="*/ 120 w 128"/>
                <a:gd name="T31" fmla="*/ 76 h 244"/>
                <a:gd name="T32" fmla="*/ 67 w 128"/>
                <a:gd name="T33" fmla="*/ 76 h 244"/>
                <a:gd name="T34" fmla="*/ 67 w 128"/>
                <a:gd name="T35" fmla="*/ 55 h 244"/>
                <a:gd name="T36" fmla="*/ 91 w 128"/>
                <a:gd name="T37" fmla="*/ 27 h 244"/>
                <a:gd name="T38" fmla="*/ 122 w 128"/>
                <a:gd name="T39" fmla="*/ 37 h 244"/>
                <a:gd name="T40" fmla="*/ 125 w 128"/>
                <a:gd name="T41" fmla="*/ 38 h 244"/>
                <a:gd name="T42" fmla="*/ 128 w 128"/>
                <a:gd name="T43" fmla="*/ 33 h 244"/>
                <a:gd name="T44" fmla="*/ 128 w 128"/>
                <a:gd name="T45" fmla="*/ 16 h 244"/>
                <a:gd name="T46" fmla="*/ 125 w 128"/>
                <a:gd name="T47" fmla="*/ 9 h 244"/>
                <a:gd name="T48" fmla="*/ 89 w 128"/>
                <a:gd name="T49" fmla="*/ 0 h 244"/>
                <a:gd name="T50" fmla="*/ 39 w 128"/>
                <a:gd name="T51" fmla="*/ 55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28" h="244">
                  <a:moveTo>
                    <a:pt x="39" y="55"/>
                  </a:moveTo>
                  <a:cubicBezTo>
                    <a:pt x="39" y="76"/>
                    <a:pt x="39" y="76"/>
                    <a:pt x="39" y="76"/>
                  </a:cubicBezTo>
                  <a:cubicBezTo>
                    <a:pt x="4" y="76"/>
                    <a:pt x="4" y="76"/>
                    <a:pt x="4" y="76"/>
                  </a:cubicBezTo>
                  <a:cubicBezTo>
                    <a:pt x="1" y="76"/>
                    <a:pt x="0" y="78"/>
                    <a:pt x="0" y="81"/>
                  </a:cubicBezTo>
                  <a:cubicBezTo>
                    <a:pt x="0" y="99"/>
                    <a:pt x="0" y="99"/>
                    <a:pt x="0" y="99"/>
                  </a:cubicBezTo>
                  <a:cubicBezTo>
                    <a:pt x="0" y="102"/>
                    <a:pt x="1" y="103"/>
                    <a:pt x="4" y="103"/>
                  </a:cubicBezTo>
                  <a:cubicBezTo>
                    <a:pt x="39" y="103"/>
                    <a:pt x="39" y="103"/>
                    <a:pt x="39" y="103"/>
                  </a:cubicBezTo>
                  <a:cubicBezTo>
                    <a:pt x="39" y="239"/>
                    <a:pt x="39" y="239"/>
                    <a:pt x="39" y="239"/>
                  </a:cubicBezTo>
                  <a:cubicBezTo>
                    <a:pt x="39" y="242"/>
                    <a:pt x="41" y="244"/>
                    <a:pt x="44" y="244"/>
                  </a:cubicBezTo>
                  <a:cubicBezTo>
                    <a:pt x="62" y="244"/>
                    <a:pt x="62" y="244"/>
                    <a:pt x="62" y="244"/>
                  </a:cubicBezTo>
                  <a:cubicBezTo>
                    <a:pt x="65" y="244"/>
                    <a:pt x="67" y="242"/>
                    <a:pt x="67" y="239"/>
                  </a:cubicBezTo>
                  <a:cubicBezTo>
                    <a:pt x="67" y="103"/>
                    <a:pt x="67" y="103"/>
                    <a:pt x="67" y="103"/>
                  </a:cubicBezTo>
                  <a:cubicBezTo>
                    <a:pt x="120" y="103"/>
                    <a:pt x="120" y="103"/>
                    <a:pt x="120" y="103"/>
                  </a:cubicBezTo>
                  <a:cubicBezTo>
                    <a:pt x="123" y="103"/>
                    <a:pt x="125" y="102"/>
                    <a:pt x="125" y="99"/>
                  </a:cubicBezTo>
                  <a:cubicBezTo>
                    <a:pt x="125" y="81"/>
                    <a:pt x="125" y="81"/>
                    <a:pt x="125" y="81"/>
                  </a:cubicBezTo>
                  <a:cubicBezTo>
                    <a:pt x="125" y="78"/>
                    <a:pt x="123" y="76"/>
                    <a:pt x="120" y="76"/>
                  </a:cubicBezTo>
                  <a:cubicBezTo>
                    <a:pt x="67" y="76"/>
                    <a:pt x="67" y="76"/>
                    <a:pt x="67" y="76"/>
                  </a:cubicBezTo>
                  <a:cubicBezTo>
                    <a:pt x="67" y="55"/>
                    <a:pt x="67" y="55"/>
                    <a:pt x="67" y="55"/>
                  </a:cubicBezTo>
                  <a:cubicBezTo>
                    <a:pt x="67" y="38"/>
                    <a:pt x="76" y="27"/>
                    <a:pt x="91" y="27"/>
                  </a:cubicBezTo>
                  <a:cubicBezTo>
                    <a:pt x="102" y="27"/>
                    <a:pt x="110" y="30"/>
                    <a:pt x="122" y="37"/>
                  </a:cubicBezTo>
                  <a:cubicBezTo>
                    <a:pt x="123" y="38"/>
                    <a:pt x="124" y="38"/>
                    <a:pt x="125" y="38"/>
                  </a:cubicBezTo>
                  <a:cubicBezTo>
                    <a:pt x="127" y="38"/>
                    <a:pt x="128" y="36"/>
                    <a:pt x="128" y="33"/>
                  </a:cubicBezTo>
                  <a:cubicBezTo>
                    <a:pt x="128" y="16"/>
                    <a:pt x="128" y="16"/>
                    <a:pt x="128" y="16"/>
                  </a:cubicBezTo>
                  <a:cubicBezTo>
                    <a:pt x="128" y="13"/>
                    <a:pt x="128" y="11"/>
                    <a:pt x="125" y="9"/>
                  </a:cubicBezTo>
                  <a:cubicBezTo>
                    <a:pt x="114" y="3"/>
                    <a:pt x="103" y="0"/>
                    <a:pt x="89" y="0"/>
                  </a:cubicBezTo>
                  <a:cubicBezTo>
                    <a:pt x="54" y="0"/>
                    <a:pt x="39" y="29"/>
                    <a:pt x="39" y="5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53" noProof="0" dirty="0"/>
            </a:p>
          </p:txBody>
        </p:sp>
        <p:sp>
          <p:nvSpPr>
            <p:cNvPr id="17" name="Freeform 14">
              <a:extLst>
                <a:ext uri="{FF2B5EF4-FFF2-40B4-BE49-F238E27FC236}">
                  <a16:creationId xmlns:a16="http://schemas.microsoft.com/office/drawing/2014/main" id="{C3ED321E-844F-4C0A-B2AA-479DBD88DBD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071" y="1578"/>
              <a:ext cx="632" cy="631"/>
            </a:xfrm>
            <a:custGeom>
              <a:avLst/>
              <a:gdLst>
                <a:gd name="T0" fmla="*/ 181 w 334"/>
                <a:gd name="T1" fmla="*/ 1 h 333"/>
                <a:gd name="T2" fmla="*/ 180 w 334"/>
                <a:gd name="T3" fmla="*/ 4 h 333"/>
                <a:gd name="T4" fmla="*/ 180 w 334"/>
                <a:gd name="T5" fmla="*/ 26 h 333"/>
                <a:gd name="T6" fmla="*/ 180 w 334"/>
                <a:gd name="T7" fmla="*/ 26 h 333"/>
                <a:gd name="T8" fmla="*/ 182 w 334"/>
                <a:gd name="T9" fmla="*/ 28 h 333"/>
                <a:gd name="T10" fmla="*/ 306 w 334"/>
                <a:gd name="T11" fmla="*/ 166 h 333"/>
                <a:gd name="T12" fmla="*/ 167 w 334"/>
                <a:gd name="T13" fmla="*/ 305 h 333"/>
                <a:gd name="T14" fmla="*/ 28 w 334"/>
                <a:gd name="T15" fmla="*/ 166 h 333"/>
                <a:gd name="T16" fmla="*/ 152 w 334"/>
                <a:gd name="T17" fmla="*/ 28 h 333"/>
                <a:gd name="T18" fmla="*/ 154 w 334"/>
                <a:gd name="T19" fmla="*/ 26 h 333"/>
                <a:gd name="T20" fmla="*/ 154 w 334"/>
                <a:gd name="T21" fmla="*/ 26 h 333"/>
                <a:gd name="T22" fmla="*/ 154 w 334"/>
                <a:gd name="T23" fmla="*/ 4 h 333"/>
                <a:gd name="T24" fmla="*/ 153 w 334"/>
                <a:gd name="T25" fmla="*/ 1 h 333"/>
                <a:gd name="T26" fmla="*/ 150 w 334"/>
                <a:gd name="T27" fmla="*/ 0 h 333"/>
                <a:gd name="T28" fmla="*/ 149 w 334"/>
                <a:gd name="T29" fmla="*/ 0 h 333"/>
                <a:gd name="T30" fmla="*/ 149 w 334"/>
                <a:gd name="T31" fmla="*/ 0 h 333"/>
                <a:gd name="T32" fmla="*/ 0 w 334"/>
                <a:gd name="T33" fmla="*/ 166 h 333"/>
                <a:gd name="T34" fmla="*/ 167 w 334"/>
                <a:gd name="T35" fmla="*/ 333 h 333"/>
                <a:gd name="T36" fmla="*/ 334 w 334"/>
                <a:gd name="T37" fmla="*/ 166 h 333"/>
                <a:gd name="T38" fmla="*/ 185 w 334"/>
                <a:gd name="T39" fmla="*/ 0 h 333"/>
                <a:gd name="T40" fmla="*/ 185 w 334"/>
                <a:gd name="T41" fmla="*/ 0 h 333"/>
                <a:gd name="T42" fmla="*/ 184 w 334"/>
                <a:gd name="T43" fmla="*/ 0 h 333"/>
                <a:gd name="T44" fmla="*/ 181 w 334"/>
                <a:gd name="T45" fmla="*/ 1 h 3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34" h="333">
                  <a:moveTo>
                    <a:pt x="181" y="1"/>
                  </a:moveTo>
                  <a:cubicBezTo>
                    <a:pt x="180" y="2"/>
                    <a:pt x="180" y="3"/>
                    <a:pt x="180" y="4"/>
                  </a:cubicBezTo>
                  <a:cubicBezTo>
                    <a:pt x="180" y="26"/>
                    <a:pt x="180" y="26"/>
                    <a:pt x="180" y="26"/>
                  </a:cubicBezTo>
                  <a:cubicBezTo>
                    <a:pt x="180" y="26"/>
                    <a:pt x="180" y="26"/>
                    <a:pt x="180" y="26"/>
                  </a:cubicBezTo>
                  <a:cubicBezTo>
                    <a:pt x="180" y="27"/>
                    <a:pt x="181" y="28"/>
                    <a:pt x="182" y="28"/>
                  </a:cubicBezTo>
                  <a:cubicBezTo>
                    <a:pt x="251" y="35"/>
                    <a:pt x="306" y="94"/>
                    <a:pt x="306" y="166"/>
                  </a:cubicBezTo>
                  <a:cubicBezTo>
                    <a:pt x="306" y="243"/>
                    <a:pt x="244" y="305"/>
                    <a:pt x="167" y="305"/>
                  </a:cubicBezTo>
                  <a:cubicBezTo>
                    <a:pt x="90" y="305"/>
                    <a:pt x="28" y="243"/>
                    <a:pt x="28" y="166"/>
                  </a:cubicBezTo>
                  <a:cubicBezTo>
                    <a:pt x="28" y="94"/>
                    <a:pt x="82" y="35"/>
                    <a:pt x="152" y="28"/>
                  </a:cubicBezTo>
                  <a:cubicBezTo>
                    <a:pt x="153" y="28"/>
                    <a:pt x="154" y="27"/>
                    <a:pt x="154" y="26"/>
                  </a:cubicBezTo>
                  <a:cubicBezTo>
                    <a:pt x="154" y="26"/>
                    <a:pt x="154" y="26"/>
                    <a:pt x="154" y="26"/>
                  </a:cubicBezTo>
                  <a:cubicBezTo>
                    <a:pt x="154" y="4"/>
                    <a:pt x="154" y="4"/>
                    <a:pt x="154" y="4"/>
                  </a:cubicBezTo>
                  <a:cubicBezTo>
                    <a:pt x="154" y="3"/>
                    <a:pt x="154" y="2"/>
                    <a:pt x="153" y="1"/>
                  </a:cubicBezTo>
                  <a:cubicBezTo>
                    <a:pt x="152" y="0"/>
                    <a:pt x="151" y="0"/>
                    <a:pt x="150" y="0"/>
                  </a:cubicBezTo>
                  <a:cubicBezTo>
                    <a:pt x="149" y="0"/>
                    <a:pt x="149" y="0"/>
                    <a:pt x="149" y="0"/>
                  </a:cubicBezTo>
                  <a:cubicBezTo>
                    <a:pt x="149" y="0"/>
                    <a:pt x="149" y="0"/>
                    <a:pt x="149" y="0"/>
                  </a:cubicBezTo>
                  <a:cubicBezTo>
                    <a:pt x="65" y="9"/>
                    <a:pt x="0" y="80"/>
                    <a:pt x="0" y="166"/>
                  </a:cubicBezTo>
                  <a:cubicBezTo>
                    <a:pt x="0" y="258"/>
                    <a:pt x="75" y="333"/>
                    <a:pt x="167" y="333"/>
                  </a:cubicBezTo>
                  <a:cubicBezTo>
                    <a:pt x="259" y="333"/>
                    <a:pt x="334" y="258"/>
                    <a:pt x="334" y="166"/>
                  </a:cubicBezTo>
                  <a:cubicBezTo>
                    <a:pt x="334" y="80"/>
                    <a:pt x="269" y="9"/>
                    <a:pt x="185" y="0"/>
                  </a:cubicBezTo>
                  <a:cubicBezTo>
                    <a:pt x="185" y="0"/>
                    <a:pt x="185" y="0"/>
                    <a:pt x="185" y="0"/>
                  </a:cubicBezTo>
                  <a:cubicBezTo>
                    <a:pt x="185" y="0"/>
                    <a:pt x="184" y="0"/>
                    <a:pt x="184" y="0"/>
                  </a:cubicBezTo>
                  <a:cubicBezTo>
                    <a:pt x="183" y="0"/>
                    <a:pt x="182" y="0"/>
                    <a:pt x="181" y="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53" noProof="0" dirty="0"/>
            </a:p>
          </p:txBody>
        </p:sp>
      </p:grpSp>
    </p:spTree>
    <p:extLst>
      <p:ext uri="{BB962C8B-B14F-4D97-AF65-F5344CB8AC3E}">
        <p14:creationId xmlns:p14="http://schemas.microsoft.com/office/powerpoint/2010/main" val="38835152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3" r:id="rId1"/>
    <p:sldLayoutId id="2147483764" r:id="rId2"/>
    <p:sldLayoutId id="2147483765" r:id="rId3"/>
    <p:sldLayoutId id="2147483766" r:id="rId4"/>
    <p:sldLayoutId id="2147483767" r:id="rId5"/>
    <p:sldLayoutId id="2147483768" r:id="rId6"/>
    <p:sldLayoutId id="2147483769" r:id="rId7"/>
    <p:sldLayoutId id="2147483770" r:id="rId8"/>
    <p:sldLayoutId id="2147483771" r:id="rId9"/>
    <p:sldLayoutId id="2147483772" r:id="rId10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3400" kern="1200">
          <a:solidFill>
            <a:srgbClr val="000000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400">
          <a:solidFill>
            <a:srgbClr val="000000"/>
          </a:solidFill>
          <a:latin typeface="Calibri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400">
          <a:solidFill>
            <a:srgbClr val="000000"/>
          </a:solidFill>
          <a:latin typeface="Calibri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400">
          <a:solidFill>
            <a:srgbClr val="000000"/>
          </a:solidFill>
          <a:latin typeface="Calibri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400">
          <a:solidFill>
            <a:srgbClr val="000000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215989" indent="-215989" algn="l" rtl="0" eaLnBrk="1" fontAlgn="base" hangingPunct="1">
        <a:spcBef>
          <a:spcPts val="0"/>
        </a:spcBef>
        <a:spcAft>
          <a:spcPts val="0"/>
        </a:spcAft>
        <a:buClrTx/>
        <a:buSzPct val="100000"/>
        <a:buFont typeface="Calibri"/>
        <a:buChar char="•"/>
        <a:defRPr sz="1800" b="0" i="0" u="none" kern="1200">
          <a:solidFill>
            <a:schemeClr val="tx1"/>
          </a:solidFill>
          <a:latin typeface="Calibri"/>
          <a:ea typeface="+mn-ea"/>
          <a:cs typeface="+mn-cs"/>
        </a:defRPr>
      </a:lvl1pPr>
      <a:lvl2pPr marL="431978" indent="-215989" algn="l" rtl="0" eaLnBrk="1" fontAlgn="base" hangingPunct="1">
        <a:spcBef>
          <a:spcPts val="0"/>
        </a:spcBef>
        <a:spcAft>
          <a:spcPts val="0"/>
        </a:spcAft>
        <a:buClrTx/>
        <a:buSzPct val="100000"/>
        <a:buFont typeface="Calibri"/>
        <a:buChar char="–"/>
        <a:defRPr sz="1800" b="0" i="0" u="none" kern="1200">
          <a:solidFill>
            <a:schemeClr val="tx1"/>
          </a:solidFill>
          <a:latin typeface="Calibri"/>
          <a:ea typeface="+mn-ea"/>
          <a:cs typeface="+mn-cs"/>
        </a:defRPr>
      </a:lvl2pPr>
      <a:lvl3pPr marL="647967" indent="-215989" algn="l" rtl="0" eaLnBrk="1" fontAlgn="base" hangingPunct="1">
        <a:spcBef>
          <a:spcPts val="0"/>
        </a:spcBef>
        <a:spcAft>
          <a:spcPts val="0"/>
        </a:spcAft>
        <a:buClrTx/>
        <a:buSzPct val="100000"/>
        <a:buFont typeface="Wingdings"/>
        <a:buChar char="§"/>
        <a:defRPr sz="1800" b="0" i="0" u="none" kern="1200">
          <a:solidFill>
            <a:schemeClr val="tx1"/>
          </a:solidFill>
          <a:latin typeface="Calibri"/>
          <a:ea typeface="+mn-ea"/>
          <a:cs typeface="+mn-cs"/>
        </a:defRPr>
      </a:lvl3pPr>
      <a:lvl4pPr marL="863956" indent="-215989" algn="l" rtl="0" eaLnBrk="1" fontAlgn="base" hangingPunct="1">
        <a:spcBef>
          <a:spcPts val="0"/>
        </a:spcBef>
        <a:spcAft>
          <a:spcPts val="0"/>
        </a:spcAft>
        <a:buClrTx/>
        <a:buSzPct val="100000"/>
        <a:buFont typeface="Calibri"/>
        <a:buChar char="•"/>
        <a:defRPr sz="1800" b="0" i="0" u="none" kern="1200">
          <a:solidFill>
            <a:schemeClr val="tx1"/>
          </a:solidFill>
          <a:latin typeface="Calibri"/>
          <a:ea typeface="+mn-ea"/>
          <a:cs typeface="+mn-cs"/>
        </a:defRPr>
      </a:lvl4pPr>
      <a:lvl5pPr marL="1079945" indent="-215989" algn="l" rtl="0" eaLnBrk="1" fontAlgn="base" hangingPunct="1">
        <a:spcBef>
          <a:spcPts val="0"/>
        </a:spcBef>
        <a:spcAft>
          <a:spcPts val="0"/>
        </a:spcAft>
        <a:buClrTx/>
        <a:buSzPct val="100000"/>
        <a:buFont typeface="Calibri"/>
        <a:buChar char="–"/>
        <a:defRPr sz="1800" b="0" i="0" u="none" kern="1200">
          <a:solidFill>
            <a:schemeClr val="tx1"/>
          </a:solidFill>
          <a:latin typeface="Calibri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 userDrawn="1">
            <p:custDataLst>
              <p:tags r:id="rId15"/>
            </p:custDataLst>
            <p:extLst/>
          </p:nvPr>
        </p:nvGraphicFramePr>
        <p:xfrm>
          <a:off x="2118" y="1589"/>
          <a:ext cx="2116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89" name="think-cell Slide" r:id="rId16" imgW="270" imgH="270" progId="TCLayout.ActiveDocument.1">
                  <p:embed/>
                </p:oleObj>
              </mc:Choice>
              <mc:Fallback>
                <p:oleObj name="think-cell Slide" r:id="rId16" imgW="270" imgH="270" progId="TCLayout.ActiveDocument.1">
                  <p:embed/>
                  <p:pic>
                    <p:nvPicPr>
                      <p:cNvPr id="2" name="Object 1" hidden="1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2118" y="1589"/>
                        <a:ext cx="2116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>
          <a:xfrm>
            <a:off x="527051" y="1600201"/>
            <a:ext cx="11137900" cy="4525963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Title Placeholder 9"/>
          <p:cNvSpPr>
            <a:spLocks noGrp="1"/>
          </p:cNvSpPr>
          <p:nvPr>
            <p:ph type="title"/>
          </p:nvPr>
        </p:nvSpPr>
        <p:spPr>
          <a:xfrm>
            <a:off x="527051" y="565150"/>
            <a:ext cx="11137900" cy="776288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313267" y="6472500"/>
            <a:ext cx="677333" cy="184150"/>
          </a:xfrm>
          <a:prstGeom prst="rect">
            <a:avLst/>
          </a:prstGeom>
        </p:spPr>
        <p:txBody>
          <a:bodyPr vert="horz" lIns="0" tIns="0" rIns="0" bIns="0" rtlCol="0" anchor="b"/>
          <a:lstStyle>
            <a:defPPr>
              <a:defRPr lang="de-DE"/>
            </a:defPPr>
            <a:lvl1pPr>
              <a:defRPr lang="en-US" sz="1200" smtClean="0"/>
            </a:lvl1pPr>
          </a:lstStyle>
          <a:p>
            <a:pPr lvl="0"/>
            <a:fld id="{C3A9D72B-53BE-4D95-9D29-99D7313A36B1}" type="slidenum">
              <a:rPr lang="en-US" sz="1200" noProof="0" smtClean="0"/>
              <a:pPr lvl="0"/>
              <a:t>‹#›</a:t>
            </a:fld>
            <a:endParaRPr lang="en-US" sz="1200" noProof="0"/>
          </a:p>
        </p:txBody>
      </p:sp>
      <p:sp>
        <p:nvSpPr>
          <p:cNvPr id="12" name="TextBox 11"/>
          <p:cNvSpPr txBox="1"/>
          <p:nvPr/>
        </p:nvSpPr>
        <p:spPr>
          <a:xfrm>
            <a:off x="1104003" y="6508750"/>
            <a:ext cx="6048637" cy="139700"/>
          </a:xfrm>
          <a:prstGeom prst="rect">
            <a:avLst/>
          </a:prstGeom>
          <a:noFill/>
        </p:spPr>
        <p:txBody>
          <a:bodyPr wrap="square" lIns="0" tIns="0" rIns="0" bIns="0" rtlCol="0" anchor="b">
            <a:noAutofit/>
          </a:bodyPr>
          <a:lstStyle/>
          <a:p>
            <a:r>
              <a:rPr lang="en-US" sz="900" kern="1200" noProof="0">
                <a:solidFill>
                  <a:srgbClr val="000000"/>
                </a:solidFill>
                <a:latin typeface="Calibri"/>
                <a:ea typeface="+mn-ea"/>
                <a:cs typeface="+mn-cs"/>
              </a:rPr>
              <a:t>Confidential</a:t>
            </a:r>
          </a:p>
        </p:txBody>
      </p:sp>
      <p:grpSp>
        <p:nvGrpSpPr>
          <p:cNvPr id="9" name="Group 4">
            <a:extLst>
              <a:ext uri="{FF2B5EF4-FFF2-40B4-BE49-F238E27FC236}">
                <a16:creationId xmlns:a16="http://schemas.microsoft.com/office/drawing/2014/main" id="{695A9D75-CE65-405B-A95C-BBAF4FEF30C1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10597892" y="6416909"/>
            <a:ext cx="1181358" cy="288000"/>
            <a:chOff x="2071" y="1578"/>
            <a:chExt cx="2587" cy="631"/>
          </a:xfrm>
          <a:gradFill>
            <a:gsLst>
              <a:gs pos="50000">
                <a:srgbClr val="00E487"/>
              </a:gs>
              <a:gs pos="100000">
                <a:srgbClr val="1ECBD0"/>
              </a:gs>
            </a:gsLst>
            <a:lin ang="18900000" scaled="0"/>
          </a:gradFill>
        </p:grpSpPr>
        <p:sp>
          <p:nvSpPr>
            <p:cNvPr id="13" name="Freeform 5">
              <a:extLst>
                <a:ext uri="{FF2B5EF4-FFF2-40B4-BE49-F238E27FC236}">
                  <a16:creationId xmlns:a16="http://schemas.microsoft.com/office/drawing/2014/main" id="{C7BB362E-F18D-4894-89EC-F7043D20328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765" y="1728"/>
              <a:ext cx="244" cy="318"/>
            </a:xfrm>
            <a:custGeom>
              <a:avLst/>
              <a:gdLst>
                <a:gd name="T0" fmla="*/ 12 w 129"/>
                <a:gd name="T1" fmla="*/ 0 h 168"/>
                <a:gd name="T2" fmla="*/ 8 w 129"/>
                <a:gd name="T3" fmla="*/ 4 h 168"/>
                <a:gd name="T4" fmla="*/ 8 w 129"/>
                <a:gd name="T5" fmla="*/ 25 h 168"/>
                <a:gd name="T6" fmla="*/ 12 w 129"/>
                <a:gd name="T7" fmla="*/ 29 h 168"/>
                <a:gd name="T8" fmla="*/ 48 w 129"/>
                <a:gd name="T9" fmla="*/ 29 h 168"/>
                <a:gd name="T10" fmla="*/ 48 w 129"/>
                <a:gd name="T11" fmla="*/ 140 h 168"/>
                <a:gd name="T12" fmla="*/ 3 w 129"/>
                <a:gd name="T13" fmla="*/ 140 h 168"/>
                <a:gd name="T14" fmla="*/ 0 w 129"/>
                <a:gd name="T15" fmla="*/ 143 h 168"/>
                <a:gd name="T16" fmla="*/ 0 w 129"/>
                <a:gd name="T17" fmla="*/ 165 h 168"/>
                <a:gd name="T18" fmla="*/ 3 w 129"/>
                <a:gd name="T19" fmla="*/ 168 h 168"/>
                <a:gd name="T20" fmla="*/ 125 w 129"/>
                <a:gd name="T21" fmla="*/ 168 h 168"/>
                <a:gd name="T22" fmla="*/ 129 w 129"/>
                <a:gd name="T23" fmla="*/ 165 h 168"/>
                <a:gd name="T24" fmla="*/ 129 w 129"/>
                <a:gd name="T25" fmla="*/ 143 h 168"/>
                <a:gd name="T26" fmla="*/ 125 w 129"/>
                <a:gd name="T27" fmla="*/ 140 h 168"/>
                <a:gd name="T28" fmla="*/ 76 w 129"/>
                <a:gd name="T29" fmla="*/ 140 h 168"/>
                <a:gd name="T30" fmla="*/ 76 w 129"/>
                <a:gd name="T31" fmla="*/ 4 h 168"/>
                <a:gd name="T32" fmla="*/ 72 w 129"/>
                <a:gd name="T33" fmla="*/ 0 h 168"/>
                <a:gd name="T34" fmla="*/ 12 w 129"/>
                <a:gd name="T35" fmla="*/ 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29" h="168">
                  <a:moveTo>
                    <a:pt x="12" y="0"/>
                  </a:moveTo>
                  <a:cubicBezTo>
                    <a:pt x="9" y="0"/>
                    <a:pt x="8" y="1"/>
                    <a:pt x="8" y="4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8" y="27"/>
                    <a:pt x="9" y="29"/>
                    <a:pt x="12" y="29"/>
                  </a:cubicBezTo>
                  <a:cubicBezTo>
                    <a:pt x="48" y="29"/>
                    <a:pt x="48" y="29"/>
                    <a:pt x="48" y="29"/>
                  </a:cubicBezTo>
                  <a:cubicBezTo>
                    <a:pt x="48" y="140"/>
                    <a:pt x="48" y="140"/>
                    <a:pt x="48" y="140"/>
                  </a:cubicBezTo>
                  <a:cubicBezTo>
                    <a:pt x="3" y="140"/>
                    <a:pt x="3" y="140"/>
                    <a:pt x="3" y="140"/>
                  </a:cubicBezTo>
                  <a:cubicBezTo>
                    <a:pt x="1" y="140"/>
                    <a:pt x="0" y="141"/>
                    <a:pt x="0" y="143"/>
                  </a:cubicBezTo>
                  <a:cubicBezTo>
                    <a:pt x="0" y="165"/>
                    <a:pt x="0" y="165"/>
                    <a:pt x="0" y="165"/>
                  </a:cubicBezTo>
                  <a:cubicBezTo>
                    <a:pt x="0" y="167"/>
                    <a:pt x="1" y="168"/>
                    <a:pt x="3" y="168"/>
                  </a:cubicBezTo>
                  <a:cubicBezTo>
                    <a:pt x="125" y="168"/>
                    <a:pt x="125" y="168"/>
                    <a:pt x="125" y="168"/>
                  </a:cubicBezTo>
                  <a:cubicBezTo>
                    <a:pt x="128" y="168"/>
                    <a:pt x="129" y="167"/>
                    <a:pt x="129" y="165"/>
                  </a:cubicBezTo>
                  <a:cubicBezTo>
                    <a:pt x="129" y="143"/>
                    <a:pt x="129" y="143"/>
                    <a:pt x="129" y="143"/>
                  </a:cubicBezTo>
                  <a:cubicBezTo>
                    <a:pt x="129" y="141"/>
                    <a:pt x="128" y="140"/>
                    <a:pt x="125" y="140"/>
                  </a:cubicBezTo>
                  <a:cubicBezTo>
                    <a:pt x="76" y="140"/>
                    <a:pt x="76" y="140"/>
                    <a:pt x="76" y="140"/>
                  </a:cubicBezTo>
                  <a:cubicBezTo>
                    <a:pt x="76" y="4"/>
                    <a:pt x="76" y="4"/>
                    <a:pt x="76" y="4"/>
                  </a:cubicBezTo>
                  <a:cubicBezTo>
                    <a:pt x="76" y="1"/>
                    <a:pt x="75" y="0"/>
                    <a:pt x="72" y="0"/>
                  </a:cubicBezTo>
                  <a:lnTo>
                    <a:pt x="1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53" noProof="0" dirty="0"/>
            </a:p>
          </p:txBody>
        </p:sp>
        <p:sp>
          <p:nvSpPr>
            <p:cNvPr id="14" name="Freeform 6">
              <a:extLst>
                <a:ext uri="{FF2B5EF4-FFF2-40B4-BE49-F238E27FC236}">
                  <a16:creationId xmlns:a16="http://schemas.microsoft.com/office/drawing/2014/main" id="{A4C706FE-8355-4027-8102-A51E0AAF635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798" y="1728"/>
              <a:ext cx="244" cy="318"/>
            </a:xfrm>
            <a:custGeom>
              <a:avLst/>
              <a:gdLst>
                <a:gd name="T0" fmla="*/ 11 w 129"/>
                <a:gd name="T1" fmla="*/ 0 h 168"/>
                <a:gd name="T2" fmla="*/ 8 w 129"/>
                <a:gd name="T3" fmla="*/ 4 h 168"/>
                <a:gd name="T4" fmla="*/ 8 w 129"/>
                <a:gd name="T5" fmla="*/ 25 h 168"/>
                <a:gd name="T6" fmla="*/ 11 w 129"/>
                <a:gd name="T7" fmla="*/ 29 h 168"/>
                <a:gd name="T8" fmla="*/ 47 w 129"/>
                <a:gd name="T9" fmla="*/ 29 h 168"/>
                <a:gd name="T10" fmla="*/ 47 w 129"/>
                <a:gd name="T11" fmla="*/ 140 h 168"/>
                <a:gd name="T12" fmla="*/ 3 w 129"/>
                <a:gd name="T13" fmla="*/ 140 h 168"/>
                <a:gd name="T14" fmla="*/ 0 w 129"/>
                <a:gd name="T15" fmla="*/ 143 h 168"/>
                <a:gd name="T16" fmla="*/ 0 w 129"/>
                <a:gd name="T17" fmla="*/ 165 h 168"/>
                <a:gd name="T18" fmla="*/ 3 w 129"/>
                <a:gd name="T19" fmla="*/ 168 h 168"/>
                <a:gd name="T20" fmla="*/ 125 w 129"/>
                <a:gd name="T21" fmla="*/ 168 h 168"/>
                <a:gd name="T22" fmla="*/ 129 w 129"/>
                <a:gd name="T23" fmla="*/ 165 h 168"/>
                <a:gd name="T24" fmla="*/ 129 w 129"/>
                <a:gd name="T25" fmla="*/ 143 h 168"/>
                <a:gd name="T26" fmla="*/ 125 w 129"/>
                <a:gd name="T27" fmla="*/ 140 h 168"/>
                <a:gd name="T28" fmla="*/ 76 w 129"/>
                <a:gd name="T29" fmla="*/ 140 h 168"/>
                <a:gd name="T30" fmla="*/ 76 w 129"/>
                <a:gd name="T31" fmla="*/ 4 h 168"/>
                <a:gd name="T32" fmla="*/ 72 w 129"/>
                <a:gd name="T33" fmla="*/ 0 h 168"/>
                <a:gd name="T34" fmla="*/ 11 w 129"/>
                <a:gd name="T35" fmla="*/ 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29" h="168">
                  <a:moveTo>
                    <a:pt x="11" y="0"/>
                  </a:moveTo>
                  <a:cubicBezTo>
                    <a:pt x="9" y="0"/>
                    <a:pt x="8" y="1"/>
                    <a:pt x="8" y="4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8" y="27"/>
                    <a:pt x="9" y="29"/>
                    <a:pt x="11" y="29"/>
                  </a:cubicBezTo>
                  <a:cubicBezTo>
                    <a:pt x="47" y="29"/>
                    <a:pt x="47" y="29"/>
                    <a:pt x="47" y="29"/>
                  </a:cubicBezTo>
                  <a:cubicBezTo>
                    <a:pt x="47" y="140"/>
                    <a:pt x="47" y="140"/>
                    <a:pt x="47" y="140"/>
                  </a:cubicBezTo>
                  <a:cubicBezTo>
                    <a:pt x="3" y="140"/>
                    <a:pt x="3" y="140"/>
                    <a:pt x="3" y="140"/>
                  </a:cubicBezTo>
                  <a:cubicBezTo>
                    <a:pt x="1" y="140"/>
                    <a:pt x="0" y="141"/>
                    <a:pt x="0" y="143"/>
                  </a:cubicBezTo>
                  <a:cubicBezTo>
                    <a:pt x="0" y="165"/>
                    <a:pt x="0" y="165"/>
                    <a:pt x="0" y="165"/>
                  </a:cubicBezTo>
                  <a:cubicBezTo>
                    <a:pt x="0" y="167"/>
                    <a:pt x="1" y="168"/>
                    <a:pt x="3" y="168"/>
                  </a:cubicBezTo>
                  <a:cubicBezTo>
                    <a:pt x="125" y="168"/>
                    <a:pt x="125" y="168"/>
                    <a:pt x="125" y="168"/>
                  </a:cubicBezTo>
                  <a:cubicBezTo>
                    <a:pt x="128" y="168"/>
                    <a:pt x="129" y="167"/>
                    <a:pt x="129" y="165"/>
                  </a:cubicBezTo>
                  <a:cubicBezTo>
                    <a:pt x="129" y="143"/>
                    <a:pt x="129" y="143"/>
                    <a:pt x="129" y="143"/>
                  </a:cubicBezTo>
                  <a:cubicBezTo>
                    <a:pt x="129" y="141"/>
                    <a:pt x="127" y="140"/>
                    <a:pt x="125" y="140"/>
                  </a:cubicBezTo>
                  <a:cubicBezTo>
                    <a:pt x="76" y="140"/>
                    <a:pt x="76" y="140"/>
                    <a:pt x="76" y="140"/>
                  </a:cubicBezTo>
                  <a:cubicBezTo>
                    <a:pt x="76" y="4"/>
                    <a:pt x="76" y="4"/>
                    <a:pt x="76" y="4"/>
                  </a:cubicBezTo>
                  <a:cubicBezTo>
                    <a:pt x="75" y="1"/>
                    <a:pt x="74" y="0"/>
                    <a:pt x="72" y="0"/>
                  </a:cubicBezTo>
                  <a:lnTo>
                    <a:pt x="1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53" noProof="0" dirty="0"/>
            </a:p>
          </p:txBody>
        </p:sp>
        <p:sp>
          <p:nvSpPr>
            <p:cNvPr id="15" name="Freeform 7">
              <a:extLst>
                <a:ext uri="{FF2B5EF4-FFF2-40B4-BE49-F238E27FC236}">
                  <a16:creationId xmlns:a16="http://schemas.microsoft.com/office/drawing/2014/main" id="{452F901B-7842-4D67-8C8A-9E74C40179E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361" y="1728"/>
              <a:ext cx="297" cy="464"/>
            </a:xfrm>
            <a:custGeom>
              <a:avLst/>
              <a:gdLst>
                <a:gd name="T0" fmla="*/ 132 w 157"/>
                <a:gd name="T1" fmla="*/ 0 h 245"/>
                <a:gd name="T2" fmla="*/ 127 w 157"/>
                <a:gd name="T3" fmla="*/ 3 h 245"/>
                <a:gd name="T4" fmla="*/ 127 w 157"/>
                <a:gd name="T5" fmla="*/ 3 h 245"/>
                <a:gd name="T6" fmla="*/ 79 w 157"/>
                <a:gd name="T7" fmla="*/ 128 h 245"/>
                <a:gd name="T8" fmla="*/ 30 w 157"/>
                <a:gd name="T9" fmla="*/ 4 h 245"/>
                <a:gd name="T10" fmla="*/ 25 w 157"/>
                <a:gd name="T11" fmla="*/ 0 h 245"/>
                <a:gd name="T12" fmla="*/ 4 w 157"/>
                <a:gd name="T13" fmla="*/ 0 h 245"/>
                <a:gd name="T14" fmla="*/ 0 w 157"/>
                <a:gd name="T15" fmla="*/ 3 h 245"/>
                <a:gd name="T16" fmla="*/ 1 w 157"/>
                <a:gd name="T17" fmla="*/ 6 h 245"/>
                <a:gd name="T18" fmla="*/ 1 w 157"/>
                <a:gd name="T19" fmla="*/ 6 h 245"/>
                <a:gd name="T20" fmla="*/ 1 w 157"/>
                <a:gd name="T21" fmla="*/ 6 h 245"/>
                <a:gd name="T22" fmla="*/ 64 w 157"/>
                <a:gd name="T23" fmla="*/ 168 h 245"/>
                <a:gd name="T24" fmla="*/ 59 w 157"/>
                <a:gd name="T25" fmla="*/ 182 h 245"/>
                <a:gd name="T26" fmla="*/ 48 w 157"/>
                <a:gd name="T27" fmla="*/ 205 h 245"/>
                <a:gd name="T28" fmla="*/ 38 w 157"/>
                <a:gd name="T29" fmla="*/ 215 h 245"/>
                <a:gd name="T30" fmla="*/ 30 w 157"/>
                <a:gd name="T31" fmla="*/ 217 h 245"/>
                <a:gd name="T32" fmla="*/ 26 w 157"/>
                <a:gd name="T33" fmla="*/ 216 h 245"/>
                <a:gd name="T34" fmla="*/ 14 w 157"/>
                <a:gd name="T35" fmla="*/ 213 h 245"/>
                <a:gd name="T36" fmla="*/ 7 w 157"/>
                <a:gd name="T37" fmla="*/ 210 h 245"/>
                <a:gd name="T38" fmla="*/ 3 w 157"/>
                <a:gd name="T39" fmla="*/ 215 h 245"/>
                <a:gd name="T40" fmla="*/ 3 w 157"/>
                <a:gd name="T41" fmla="*/ 233 h 245"/>
                <a:gd name="T42" fmla="*/ 3 w 157"/>
                <a:gd name="T43" fmla="*/ 233 h 245"/>
                <a:gd name="T44" fmla="*/ 7 w 157"/>
                <a:gd name="T45" fmla="*/ 240 h 245"/>
                <a:gd name="T46" fmla="*/ 32 w 157"/>
                <a:gd name="T47" fmla="*/ 245 h 245"/>
                <a:gd name="T48" fmla="*/ 54 w 157"/>
                <a:gd name="T49" fmla="*/ 238 h 245"/>
                <a:gd name="T50" fmla="*/ 73 w 157"/>
                <a:gd name="T51" fmla="*/ 220 h 245"/>
                <a:gd name="T52" fmla="*/ 79 w 157"/>
                <a:gd name="T53" fmla="*/ 208 h 245"/>
                <a:gd name="T54" fmla="*/ 156 w 157"/>
                <a:gd name="T55" fmla="*/ 6 h 245"/>
                <a:gd name="T56" fmla="*/ 157 w 157"/>
                <a:gd name="T57" fmla="*/ 3 h 245"/>
                <a:gd name="T58" fmla="*/ 153 w 157"/>
                <a:gd name="T59" fmla="*/ 0 h 245"/>
                <a:gd name="T60" fmla="*/ 132 w 157"/>
                <a:gd name="T61" fmla="*/ 0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57" h="245">
                  <a:moveTo>
                    <a:pt x="132" y="0"/>
                  </a:moveTo>
                  <a:cubicBezTo>
                    <a:pt x="129" y="0"/>
                    <a:pt x="128" y="1"/>
                    <a:pt x="127" y="3"/>
                  </a:cubicBezTo>
                  <a:cubicBezTo>
                    <a:pt x="127" y="3"/>
                    <a:pt x="127" y="3"/>
                    <a:pt x="127" y="3"/>
                  </a:cubicBezTo>
                  <a:cubicBezTo>
                    <a:pt x="79" y="128"/>
                    <a:pt x="79" y="128"/>
                    <a:pt x="79" y="128"/>
                  </a:cubicBezTo>
                  <a:cubicBezTo>
                    <a:pt x="30" y="4"/>
                    <a:pt x="30" y="4"/>
                    <a:pt x="30" y="4"/>
                  </a:cubicBezTo>
                  <a:cubicBezTo>
                    <a:pt x="29" y="1"/>
                    <a:pt x="28" y="0"/>
                    <a:pt x="25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1"/>
                    <a:pt x="0" y="3"/>
                  </a:cubicBezTo>
                  <a:cubicBezTo>
                    <a:pt x="0" y="4"/>
                    <a:pt x="1" y="5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64" y="168"/>
                    <a:pt x="64" y="168"/>
                    <a:pt x="64" y="168"/>
                  </a:cubicBezTo>
                  <a:cubicBezTo>
                    <a:pt x="59" y="182"/>
                    <a:pt x="59" y="182"/>
                    <a:pt x="59" y="182"/>
                  </a:cubicBezTo>
                  <a:cubicBezTo>
                    <a:pt x="57" y="187"/>
                    <a:pt x="53" y="199"/>
                    <a:pt x="48" y="205"/>
                  </a:cubicBezTo>
                  <a:cubicBezTo>
                    <a:pt x="44" y="211"/>
                    <a:pt x="42" y="213"/>
                    <a:pt x="38" y="215"/>
                  </a:cubicBezTo>
                  <a:cubicBezTo>
                    <a:pt x="35" y="216"/>
                    <a:pt x="33" y="217"/>
                    <a:pt x="30" y="217"/>
                  </a:cubicBezTo>
                  <a:cubicBezTo>
                    <a:pt x="28" y="217"/>
                    <a:pt x="27" y="217"/>
                    <a:pt x="26" y="216"/>
                  </a:cubicBezTo>
                  <a:cubicBezTo>
                    <a:pt x="22" y="216"/>
                    <a:pt x="18" y="214"/>
                    <a:pt x="14" y="213"/>
                  </a:cubicBezTo>
                  <a:cubicBezTo>
                    <a:pt x="11" y="212"/>
                    <a:pt x="9" y="210"/>
                    <a:pt x="7" y="210"/>
                  </a:cubicBezTo>
                  <a:cubicBezTo>
                    <a:pt x="5" y="210"/>
                    <a:pt x="3" y="212"/>
                    <a:pt x="3" y="215"/>
                  </a:cubicBezTo>
                  <a:cubicBezTo>
                    <a:pt x="3" y="233"/>
                    <a:pt x="3" y="233"/>
                    <a:pt x="3" y="233"/>
                  </a:cubicBezTo>
                  <a:cubicBezTo>
                    <a:pt x="3" y="233"/>
                    <a:pt x="3" y="233"/>
                    <a:pt x="3" y="233"/>
                  </a:cubicBezTo>
                  <a:cubicBezTo>
                    <a:pt x="3" y="236"/>
                    <a:pt x="4" y="238"/>
                    <a:pt x="7" y="240"/>
                  </a:cubicBezTo>
                  <a:cubicBezTo>
                    <a:pt x="15" y="243"/>
                    <a:pt x="21" y="245"/>
                    <a:pt x="32" y="245"/>
                  </a:cubicBezTo>
                  <a:cubicBezTo>
                    <a:pt x="41" y="244"/>
                    <a:pt x="47" y="242"/>
                    <a:pt x="54" y="238"/>
                  </a:cubicBezTo>
                  <a:cubicBezTo>
                    <a:pt x="61" y="233"/>
                    <a:pt x="67" y="227"/>
                    <a:pt x="73" y="220"/>
                  </a:cubicBezTo>
                  <a:cubicBezTo>
                    <a:pt x="75" y="216"/>
                    <a:pt x="77" y="212"/>
                    <a:pt x="79" y="208"/>
                  </a:cubicBezTo>
                  <a:cubicBezTo>
                    <a:pt x="83" y="200"/>
                    <a:pt x="144" y="40"/>
                    <a:pt x="156" y="6"/>
                  </a:cubicBezTo>
                  <a:cubicBezTo>
                    <a:pt x="157" y="5"/>
                    <a:pt x="157" y="4"/>
                    <a:pt x="157" y="3"/>
                  </a:cubicBezTo>
                  <a:cubicBezTo>
                    <a:pt x="157" y="1"/>
                    <a:pt x="155" y="0"/>
                    <a:pt x="153" y="0"/>
                  </a:cubicBezTo>
                  <a:lnTo>
                    <a:pt x="13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53" noProof="0" dirty="0"/>
            </a:p>
          </p:txBody>
        </p:sp>
        <p:sp>
          <p:nvSpPr>
            <p:cNvPr id="16" name="Freeform 8">
              <a:extLst>
                <a:ext uri="{FF2B5EF4-FFF2-40B4-BE49-F238E27FC236}">
                  <a16:creationId xmlns:a16="http://schemas.microsoft.com/office/drawing/2014/main" id="{68172634-9C64-4581-AFA6-ACB96FC5A3C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457" y="1726"/>
              <a:ext cx="263" cy="322"/>
            </a:xfrm>
            <a:custGeom>
              <a:avLst/>
              <a:gdLst>
                <a:gd name="T0" fmla="*/ 28 w 139"/>
                <a:gd name="T1" fmla="*/ 21 h 170"/>
                <a:gd name="T2" fmla="*/ 28 w 139"/>
                <a:gd name="T3" fmla="*/ 6 h 170"/>
                <a:gd name="T4" fmla="*/ 25 w 139"/>
                <a:gd name="T5" fmla="*/ 3 h 170"/>
                <a:gd name="T6" fmla="*/ 4 w 139"/>
                <a:gd name="T7" fmla="*/ 3 h 170"/>
                <a:gd name="T8" fmla="*/ 0 w 139"/>
                <a:gd name="T9" fmla="*/ 6 h 170"/>
                <a:gd name="T10" fmla="*/ 0 w 139"/>
                <a:gd name="T11" fmla="*/ 167 h 170"/>
                <a:gd name="T12" fmla="*/ 4 w 139"/>
                <a:gd name="T13" fmla="*/ 170 h 170"/>
                <a:gd name="T14" fmla="*/ 25 w 139"/>
                <a:gd name="T15" fmla="*/ 170 h 170"/>
                <a:gd name="T16" fmla="*/ 28 w 139"/>
                <a:gd name="T17" fmla="*/ 167 h 170"/>
                <a:gd name="T18" fmla="*/ 28 w 139"/>
                <a:gd name="T19" fmla="*/ 68 h 170"/>
                <a:gd name="T20" fmla="*/ 70 w 139"/>
                <a:gd name="T21" fmla="*/ 28 h 170"/>
                <a:gd name="T22" fmla="*/ 111 w 139"/>
                <a:gd name="T23" fmla="*/ 68 h 170"/>
                <a:gd name="T24" fmla="*/ 111 w 139"/>
                <a:gd name="T25" fmla="*/ 167 h 170"/>
                <a:gd name="T26" fmla="*/ 111 w 139"/>
                <a:gd name="T27" fmla="*/ 167 h 170"/>
                <a:gd name="T28" fmla="*/ 114 w 139"/>
                <a:gd name="T29" fmla="*/ 170 h 170"/>
                <a:gd name="T30" fmla="*/ 136 w 139"/>
                <a:gd name="T31" fmla="*/ 170 h 170"/>
                <a:gd name="T32" fmla="*/ 139 w 139"/>
                <a:gd name="T33" fmla="*/ 167 h 170"/>
                <a:gd name="T34" fmla="*/ 139 w 139"/>
                <a:gd name="T35" fmla="*/ 68 h 170"/>
                <a:gd name="T36" fmla="*/ 139 w 139"/>
                <a:gd name="T37" fmla="*/ 68 h 170"/>
                <a:gd name="T38" fmla="*/ 139 w 139"/>
                <a:gd name="T39" fmla="*/ 68 h 170"/>
                <a:gd name="T40" fmla="*/ 120 w 139"/>
                <a:gd name="T41" fmla="*/ 20 h 170"/>
                <a:gd name="T42" fmla="*/ 70 w 139"/>
                <a:gd name="T43" fmla="*/ 0 h 170"/>
                <a:gd name="T44" fmla="*/ 28 w 139"/>
                <a:gd name="T45" fmla="*/ 21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39" h="170">
                  <a:moveTo>
                    <a:pt x="28" y="21"/>
                  </a:moveTo>
                  <a:cubicBezTo>
                    <a:pt x="28" y="6"/>
                    <a:pt x="28" y="6"/>
                    <a:pt x="28" y="6"/>
                  </a:cubicBezTo>
                  <a:cubicBezTo>
                    <a:pt x="28" y="4"/>
                    <a:pt x="27" y="3"/>
                    <a:pt x="25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1" y="3"/>
                    <a:pt x="0" y="4"/>
                    <a:pt x="0" y="6"/>
                  </a:cubicBezTo>
                  <a:cubicBezTo>
                    <a:pt x="0" y="167"/>
                    <a:pt x="0" y="167"/>
                    <a:pt x="0" y="167"/>
                  </a:cubicBezTo>
                  <a:cubicBezTo>
                    <a:pt x="0" y="169"/>
                    <a:pt x="1" y="170"/>
                    <a:pt x="4" y="170"/>
                  </a:cubicBezTo>
                  <a:cubicBezTo>
                    <a:pt x="25" y="170"/>
                    <a:pt x="25" y="170"/>
                    <a:pt x="25" y="170"/>
                  </a:cubicBezTo>
                  <a:cubicBezTo>
                    <a:pt x="27" y="170"/>
                    <a:pt x="28" y="169"/>
                    <a:pt x="28" y="167"/>
                  </a:cubicBezTo>
                  <a:cubicBezTo>
                    <a:pt x="28" y="68"/>
                    <a:pt x="28" y="68"/>
                    <a:pt x="28" y="68"/>
                  </a:cubicBezTo>
                  <a:cubicBezTo>
                    <a:pt x="28" y="49"/>
                    <a:pt x="42" y="28"/>
                    <a:pt x="70" y="28"/>
                  </a:cubicBezTo>
                  <a:cubicBezTo>
                    <a:pt x="97" y="28"/>
                    <a:pt x="111" y="49"/>
                    <a:pt x="111" y="68"/>
                  </a:cubicBezTo>
                  <a:cubicBezTo>
                    <a:pt x="111" y="167"/>
                    <a:pt x="111" y="167"/>
                    <a:pt x="111" y="167"/>
                  </a:cubicBezTo>
                  <a:cubicBezTo>
                    <a:pt x="111" y="167"/>
                    <a:pt x="111" y="167"/>
                    <a:pt x="111" y="167"/>
                  </a:cubicBezTo>
                  <a:cubicBezTo>
                    <a:pt x="111" y="169"/>
                    <a:pt x="112" y="170"/>
                    <a:pt x="114" y="170"/>
                  </a:cubicBezTo>
                  <a:cubicBezTo>
                    <a:pt x="136" y="170"/>
                    <a:pt x="136" y="170"/>
                    <a:pt x="136" y="170"/>
                  </a:cubicBezTo>
                  <a:cubicBezTo>
                    <a:pt x="138" y="170"/>
                    <a:pt x="139" y="169"/>
                    <a:pt x="139" y="167"/>
                  </a:cubicBezTo>
                  <a:cubicBezTo>
                    <a:pt x="139" y="68"/>
                    <a:pt x="139" y="68"/>
                    <a:pt x="139" y="68"/>
                  </a:cubicBezTo>
                  <a:cubicBezTo>
                    <a:pt x="139" y="68"/>
                    <a:pt x="139" y="68"/>
                    <a:pt x="139" y="68"/>
                  </a:cubicBezTo>
                  <a:cubicBezTo>
                    <a:pt x="139" y="68"/>
                    <a:pt x="139" y="68"/>
                    <a:pt x="139" y="68"/>
                  </a:cubicBezTo>
                  <a:cubicBezTo>
                    <a:pt x="139" y="51"/>
                    <a:pt x="133" y="35"/>
                    <a:pt x="120" y="20"/>
                  </a:cubicBezTo>
                  <a:cubicBezTo>
                    <a:pt x="109" y="7"/>
                    <a:pt x="88" y="0"/>
                    <a:pt x="70" y="0"/>
                  </a:cubicBezTo>
                  <a:cubicBezTo>
                    <a:pt x="41" y="0"/>
                    <a:pt x="28" y="21"/>
                    <a:pt x="28" y="2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53" noProof="0" dirty="0"/>
            </a:p>
          </p:txBody>
        </p:sp>
        <p:sp>
          <p:nvSpPr>
            <p:cNvPr id="17" name="Freeform 9">
              <a:extLst>
                <a:ext uri="{FF2B5EF4-FFF2-40B4-BE49-F238E27FC236}">
                  <a16:creationId xmlns:a16="http://schemas.microsoft.com/office/drawing/2014/main" id="{B002AA15-385A-4CC1-B1CB-C0F28EE3BB5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264" y="1724"/>
              <a:ext cx="246" cy="328"/>
            </a:xfrm>
            <a:custGeom>
              <a:avLst/>
              <a:gdLst>
                <a:gd name="T0" fmla="*/ 4 w 130"/>
                <a:gd name="T1" fmla="*/ 48 h 173"/>
                <a:gd name="T2" fmla="*/ 56 w 130"/>
                <a:gd name="T3" fmla="*/ 97 h 173"/>
                <a:gd name="T4" fmla="*/ 57 w 130"/>
                <a:gd name="T5" fmla="*/ 98 h 173"/>
                <a:gd name="T6" fmla="*/ 101 w 130"/>
                <a:gd name="T7" fmla="*/ 124 h 173"/>
                <a:gd name="T8" fmla="*/ 66 w 130"/>
                <a:gd name="T9" fmla="*/ 146 h 173"/>
                <a:gd name="T10" fmla="*/ 30 w 130"/>
                <a:gd name="T11" fmla="*/ 118 h 173"/>
                <a:gd name="T12" fmla="*/ 26 w 130"/>
                <a:gd name="T13" fmla="*/ 114 h 173"/>
                <a:gd name="T14" fmla="*/ 5 w 130"/>
                <a:gd name="T15" fmla="*/ 114 h 173"/>
                <a:gd name="T16" fmla="*/ 0 w 130"/>
                <a:gd name="T17" fmla="*/ 118 h 173"/>
                <a:gd name="T18" fmla="*/ 65 w 130"/>
                <a:gd name="T19" fmla="*/ 173 h 173"/>
                <a:gd name="T20" fmla="*/ 130 w 130"/>
                <a:gd name="T21" fmla="*/ 120 h 173"/>
                <a:gd name="T22" fmla="*/ 72 w 130"/>
                <a:gd name="T23" fmla="*/ 74 h 173"/>
                <a:gd name="T24" fmla="*/ 32 w 130"/>
                <a:gd name="T25" fmla="*/ 48 h 173"/>
                <a:gd name="T26" fmla="*/ 63 w 130"/>
                <a:gd name="T27" fmla="*/ 27 h 173"/>
                <a:gd name="T28" fmla="*/ 97 w 130"/>
                <a:gd name="T29" fmla="*/ 49 h 173"/>
                <a:gd name="T30" fmla="*/ 102 w 130"/>
                <a:gd name="T31" fmla="*/ 53 h 173"/>
                <a:gd name="T32" fmla="*/ 120 w 130"/>
                <a:gd name="T33" fmla="*/ 53 h 173"/>
                <a:gd name="T34" fmla="*/ 125 w 130"/>
                <a:gd name="T35" fmla="*/ 48 h 173"/>
                <a:gd name="T36" fmla="*/ 63 w 130"/>
                <a:gd name="T37" fmla="*/ 0 h 173"/>
                <a:gd name="T38" fmla="*/ 4 w 130"/>
                <a:gd name="T39" fmla="*/ 48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30" h="173">
                  <a:moveTo>
                    <a:pt x="4" y="48"/>
                  </a:moveTo>
                  <a:cubicBezTo>
                    <a:pt x="4" y="77"/>
                    <a:pt x="19" y="91"/>
                    <a:pt x="56" y="97"/>
                  </a:cubicBezTo>
                  <a:cubicBezTo>
                    <a:pt x="57" y="98"/>
                    <a:pt x="57" y="98"/>
                    <a:pt x="57" y="98"/>
                  </a:cubicBezTo>
                  <a:cubicBezTo>
                    <a:pt x="83" y="102"/>
                    <a:pt x="101" y="105"/>
                    <a:pt x="101" y="124"/>
                  </a:cubicBezTo>
                  <a:cubicBezTo>
                    <a:pt x="101" y="139"/>
                    <a:pt x="83" y="146"/>
                    <a:pt x="66" y="146"/>
                  </a:cubicBezTo>
                  <a:cubicBezTo>
                    <a:pt x="46" y="146"/>
                    <a:pt x="33" y="136"/>
                    <a:pt x="30" y="118"/>
                  </a:cubicBezTo>
                  <a:cubicBezTo>
                    <a:pt x="30" y="116"/>
                    <a:pt x="29" y="114"/>
                    <a:pt x="26" y="114"/>
                  </a:cubicBezTo>
                  <a:cubicBezTo>
                    <a:pt x="5" y="114"/>
                    <a:pt x="5" y="114"/>
                    <a:pt x="5" y="114"/>
                  </a:cubicBezTo>
                  <a:cubicBezTo>
                    <a:pt x="2" y="114"/>
                    <a:pt x="0" y="116"/>
                    <a:pt x="0" y="118"/>
                  </a:cubicBezTo>
                  <a:cubicBezTo>
                    <a:pt x="0" y="150"/>
                    <a:pt x="27" y="173"/>
                    <a:pt x="65" y="173"/>
                  </a:cubicBezTo>
                  <a:cubicBezTo>
                    <a:pt x="104" y="173"/>
                    <a:pt x="130" y="151"/>
                    <a:pt x="130" y="120"/>
                  </a:cubicBezTo>
                  <a:cubicBezTo>
                    <a:pt x="130" y="86"/>
                    <a:pt x="100" y="79"/>
                    <a:pt x="72" y="74"/>
                  </a:cubicBezTo>
                  <a:cubicBezTo>
                    <a:pt x="37" y="68"/>
                    <a:pt x="32" y="58"/>
                    <a:pt x="32" y="48"/>
                  </a:cubicBezTo>
                  <a:cubicBezTo>
                    <a:pt x="32" y="32"/>
                    <a:pt x="49" y="27"/>
                    <a:pt x="63" y="27"/>
                  </a:cubicBezTo>
                  <a:cubicBezTo>
                    <a:pt x="82" y="27"/>
                    <a:pt x="94" y="34"/>
                    <a:pt x="97" y="49"/>
                  </a:cubicBezTo>
                  <a:cubicBezTo>
                    <a:pt x="98" y="51"/>
                    <a:pt x="98" y="53"/>
                    <a:pt x="102" y="53"/>
                  </a:cubicBezTo>
                  <a:cubicBezTo>
                    <a:pt x="120" y="53"/>
                    <a:pt x="120" y="53"/>
                    <a:pt x="120" y="53"/>
                  </a:cubicBezTo>
                  <a:cubicBezTo>
                    <a:pt x="123" y="53"/>
                    <a:pt x="125" y="51"/>
                    <a:pt x="125" y="48"/>
                  </a:cubicBezTo>
                  <a:cubicBezTo>
                    <a:pt x="125" y="19"/>
                    <a:pt x="100" y="0"/>
                    <a:pt x="63" y="0"/>
                  </a:cubicBezTo>
                  <a:cubicBezTo>
                    <a:pt x="22" y="0"/>
                    <a:pt x="4" y="25"/>
                    <a:pt x="4" y="4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53" noProof="0" dirty="0"/>
            </a:p>
          </p:txBody>
        </p:sp>
        <p:sp>
          <p:nvSpPr>
            <p:cNvPr id="18" name="Freeform 10">
              <a:extLst>
                <a:ext uri="{FF2B5EF4-FFF2-40B4-BE49-F238E27FC236}">
                  <a16:creationId xmlns:a16="http://schemas.microsoft.com/office/drawing/2014/main" id="{8121B3BC-23E6-47EA-A8F4-D8B2B1F7A22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062" y="1722"/>
              <a:ext cx="312" cy="474"/>
            </a:xfrm>
            <a:custGeom>
              <a:avLst/>
              <a:gdLst>
                <a:gd name="T0" fmla="*/ 67 w 165"/>
                <a:gd name="T1" fmla="*/ 0 h 250"/>
                <a:gd name="T2" fmla="*/ 0 w 165"/>
                <a:gd name="T3" fmla="*/ 86 h 250"/>
                <a:gd name="T4" fmla="*/ 82 w 165"/>
                <a:gd name="T5" fmla="*/ 174 h 250"/>
                <a:gd name="T6" fmla="*/ 137 w 165"/>
                <a:gd name="T7" fmla="*/ 152 h 250"/>
                <a:gd name="T8" fmla="*/ 137 w 165"/>
                <a:gd name="T9" fmla="*/ 173 h 250"/>
                <a:gd name="T10" fmla="*/ 89 w 165"/>
                <a:gd name="T11" fmla="*/ 222 h 250"/>
                <a:gd name="T12" fmla="*/ 48 w 165"/>
                <a:gd name="T13" fmla="*/ 194 h 250"/>
                <a:gd name="T14" fmla="*/ 43 w 165"/>
                <a:gd name="T15" fmla="*/ 190 h 250"/>
                <a:gd name="T16" fmla="*/ 24 w 165"/>
                <a:gd name="T17" fmla="*/ 190 h 250"/>
                <a:gd name="T18" fmla="*/ 19 w 165"/>
                <a:gd name="T19" fmla="*/ 195 h 250"/>
                <a:gd name="T20" fmla="*/ 89 w 165"/>
                <a:gd name="T21" fmla="*/ 250 h 250"/>
                <a:gd name="T22" fmla="*/ 165 w 165"/>
                <a:gd name="T23" fmla="*/ 174 h 250"/>
                <a:gd name="T24" fmla="*/ 165 w 165"/>
                <a:gd name="T25" fmla="*/ 7 h 250"/>
                <a:gd name="T26" fmla="*/ 162 w 165"/>
                <a:gd name="T27" fmla="*/ 4 h 250"/>
                <a:gd name="T28" fmla="*/ 140 w 165"/>
                <a:gd name="T29" fmla="*/ 4 h 250"/>
                <a:gd name="T30" fmla="*/ 137 w 165"/>
                <a:gd name="T31" fmla="*/ 7 h 250"/>
                <a:gd name="T32" fmla="*/ 137 w 165"/>
                <a:gd name="T33" fmla="*/ 21 h 250"/>
                <a:gd name="T34" fmla="*/ 99 w 165"/>
                <a:gd name="T35" fmla="*/ 0 h 250"/>
                <a:gd name="T36" fmla="*/ 96 w 165"/>
                <a:gd name="T37" fmla="*/ 3 h 250"/>
                <a:gd name="T38" fmla="*/ 96 w 165"/>
                <a:gd name="T39" fmla="*/ 28 h 250"/>
                <a:gd name="T40" fmla="*/ 97 w 165"/>
                <a:gd name="T41" fmla="*/ 31 h 250"/>
                <a:gd name="T42" fmla="*/ 138 w 165"/>
                <a:gd name="T43" fmla="*/ 87 h 250"/>
                <a:gd name="T44" fmla="*/ 83 w 165"/>
                <a:gd name="T45" fmla="*/ 146 h 250"/>
                <a:gd name="T46" fmla="*/ 29 w 165"/>
                <a:gd name="T47" fmla="*/ 87 h 250"/>
                <a:gd name="T48" fmla="*/ 68 w 165"/>
                <a:gd name="T49" fmla="*/ 31 h 250"/>
                <a:gd name="T50" fmla="*/ 70 w 165"/>
                <a:gd name="T51" fmla="*/ 29 h 250"/>
                <a:gd name="T52" fmla="*/ 70 w 165"/>
                <a:gd name="T53" fmla="*/ 3 h 250"/>
                <a:gd name="T54" fmla="*/ 67 w 165"/>
                <a:gd name="T55" fmla="*/ 0 h 250"/>
                <a:gd name="T56" fmla="*/ 67 w 165"/>
                <a:gd name="T57" fmla="*/ 0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65" h="250">
                  <a:moveTo>
                    <a:pt x="67" y="0"/>
                  </a:moveTo>
                  <a:cubicBezTo>
                    <a:pt x="29" y="8"/>
                    <a:pt x="0" y="44"/>
                    <a:pt x="0" y="86"/>
                  </a:cubicBezTo>
                  <a:cubicBezTo>
                    <a:pt x="0" y="135"/>
                    <a:pt x="37" y="174"/>
                    <a:pt x="82" y="174"/>
                  </a:cubicBezTo>
                  <a:cubicBezTo>
                    <a:pt x="103" y="174"/>
                    <a:pt x="122" y="166"/>
                    <a:pt x="137" y="152"/>
                  </a:cubicBezTo>
                  <a:cubicBezTo>
                    <a:pt x="137" y="173"/>
                    <a:pt x="137" y="173"/>
                    <a:pt x="137" y="173"/>
                  </a:cubicBezTo>
                  <a:cubicBezTo>
                    <a:pt x="137" y="205"/>
                    <a:pt x="120" y="222"/>
                    <a:pt x="89" y="222"/>
                  </a:cubicBezTo>
                  <a:cubicBezTo>
                    <a:pt x="66" y="222"/>
                    <a:pt x="52" y="213"/>
                    <a:pt x="48" y="194"/>
                  </a:cubicBezTo>
                  <a:cubicBezTo>
                    <a:pt x="47" y="192"/>
                    <a:pt x="46" y="190"/>
                    <a:pt x="43" y="190"/>
                  </a:cubicBezTo>
                  <a:cubicBezTo>
                    <a:pt x="24" y="190"/>
                    <a:pt x="24" y="190"/>
                    <a:pt x="24" y="190"/>
                  </a:cubicBezTo>
                  <a:cubicBezTo>
                    <a:pt x="21" y="190"/>
                    <a:pt x="19" y="192"/>
                    <a:pt x="19" y="195"/>
                  </a:cubicBezTo>
                  <a:cubicBezTo>
                    <a:pt x="22" y="228"/>
                    <a:pt x="51" y="250"/>
                    <a:pt x="89" y="250"/>
                  </a:cubicBezTo>
                  <a:cubicBezTo>
                    <a:pt x="135" y="250"/>
                    <a:pt x="165" y="219"/>
                    <a:pt x="165" y="174"/>
                  </a:cubicBezTo>
                  <a:cubicBezTo>
                    <a:pt x="165" y="7"/>
                    <a:pt x="165" y="7"/>
                    <a:pt x="165" y="7"/>
                  </a:cubicBezTo>
                  <a:cubicBezTo>
                    <a:pt x="165" y="5"/>
                    <a:pt x="164" y="4"/>
                    <a:pt x="162" y="4"/>
                  </a:cubicBezTo>
                  <a:cubicBezTo>
                    <a:pt x="140" y="4"/>
                    <a:pt x="140" y="4"/>
                    <a:pt x="140" y="4"/>
                  </a:cubicBezTo>
                  <a:cubicBezTo>
                    <a:pt x="138" y="4"/>
                    <a:pt x="137" y="5"/>
                    <a:pt x="137" y="7"/>
                  </a:cubicBezTo>
                  <a:cubicBezTo>
                    <a:pt x="137" y="21"/>
                    <a:pt x="137" y="21"/>
                    <a:pt x="137" y="21"/>
                  </a:cubicBezTo>
                  <a:cubicBezTo>
                    <a:pt x="126" y="11"/>
                    <a:pt x="113" y="4"/>
                    <a:pt x="99" y="0"/>
                  </a:cubicBezTo>
                  <a:cubicBezTo>
                    <a:pt x="97" y="0"/>
                    <a:pt x="96" y="1"/>
                    <a:pt x="96" y="3"/>
                  </a:cubicBezTo>
                  <a:cubicBezTo>
                    <a:pt x="96" y="28"/>
                    <a:pt x="96" y="28"/>
                    <a:pt x="96" y="28"/>
                  </a:cubicBezTo>
                  <a:cubicBezTo>
                    <a:pt x="96" y="29"/>
                    <a:pt x="96" y="30"/>
                    <a:pt x="97" y="31"/>
                  </a:cubicBezTo>
                  <a:cubicBezTo>
                    <a:pt x="121" y="37"/>
                    <a:pt x="138" y="60"/>
                    <a:pt x="138" y="87"/>
                  </a:cubicBezTo>
                  <a:cubicBezTo>
                    <a:pt x="138" y="119"/>
                    <a:pt x="114" y="146"/>
                    <a:pt x="83" y="146"/>
                  </a:cubicBezTo>
                  <a:cubicBezTo>
                    <a:pt x="53" y="146"/>
                    <a:pt x="29" y="119"/>
                    <a:pt x="29" y="87"/>
                  </a:cubicBezTo>
                  <a:cubicBezTo>
                    <a:pt x="29" y="61"/>
                    <a:pt x="45" y="38"/>
                    <a:pt x="68" y="31"/>
                  </a:cubicBezTo>
                  <a:cubicBezTo>
                    <a:pt x="69" y="31"/>
                    <a:pt x="70" y="30"/>
                    <a:pt x="70" y="29"/>
                  </a:cubicBezTo>
                  <a:cubicBezTo>
                    <a:pt x="70" y="3"/>
                    <a:pt x="70" y="3"/>
                    <a:pt x="70" y="3"/>
                  </a:cubicBezTo>
                  <a:cubicBezTo>
                    <a:pt x="70" y="1"/>
                    <a:pt x="69" y="0"/>
                    <a:pt x="67" y="0"/>
                  </a:cubicBezTo>
                  <a:cubicBezTo>
                    <a:pt x="67" y="0"/>
                    <a:pt x="67" y="0"/>
                    <a:pt x="6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53" noProof="0" dirty="0"/>
            </a:p>
          </p:txBody>
        </p:sp>
        <p:sp>
          <p:nvSpPr>
            <p:cNvPr id="19" name="Oval 11">
              <a:extLst>
                <a:ext uri="{FF2B5EF4-FFF2-40B4-BE49-F238E27FC236}">
                  <a16:creationId xmlns:a16="http://schemas.microsoft.com/office/drawing/2014/main" id="{786F48FB-C876-445B-8E6B-155F47B6C752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2843" y="1589"/>
              <a:ext cx="87" cy="8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53" noProof="0" dirty="0"/>
            </a:p>
          </p:txBody>
        </p:sp>
        <p:sp>
          <p:nvSpPr>
            <p:cNvPr id="20" name="Oval 12">
              <a:extLst>
                <a:ext uri="{FF2B5EF4-FFF2-40B4-BE49-F238E27FC236}">
                  <a16:creationId xmlns:a16="http://schemas.microsoft.com/office/drawing/2014/main" id="{7E1DE159-0C71-4A2A-A405-6BFB7E5072F7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873" y="1589"/>
              <a:ext cx="87" cy="8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53" noProof="0" dirty="0"/>
            </a:p>
          </p:txBody>
        </p:sp>
        <p:sp>
          <p:nvSpPr>
            <p:cNvPr id="21" name="Freeform 13">
              <a:extLst>
                <a:ext uri="{FF2B5EF4-FFF2-40B4-BE49-F238E27FC236}">
                  <a16:creationId xmlns:a16="http://schemas.microsoft.com/office/drawing/2014/main" id="{BD67549F-DA36-416F-955F-BBABE08A813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062" y="1584"/>
              <a:ext cx="242" cy="462"/>
            </a:xfrm>
            <a:custGeom>
              <a:avLst/>
              <a:gdLst>
                <a:gd name="T0" fmla="*/ 39 w 128"/>
                <a:gd name="T1" fmla="*/ 55 h 244"/>
                <a:gd name="T2" fmla="*/ 39 w 128"/>
                <a:gd name="T3" fmla="*/ 76 h 244"/>
                <a:gd name="T4" fmla="*/ 4 w 128"/>
                <a:gd name="T5" fmla="*/ 76 h 244"/>
                <a:gd name="T6" fmla="*/ 0 w 128"/>
                <a:gd name="T7" fmla="*/ 81 h 244"/>
                <a:gd name="T8" fmla="*/ 0 w 128"/>
                <a:gd name="T9" fmla="*/ 99 h 244"/>
                <a:gd name="T10" fmla="*/ 4 w 128"/>
                <a:gd name="T11" fmla="*/ 103 h 244"/>
                <a:gd name="T12" fmla="*/ 39 w 128"/>
                <a:gd name="T13" fmla="*/ 103 h 244"/>
                <a:gd name="T14" fmla="*/ 39 w 128"/>
                <a:gd name="T15" fmla="*/ 239 h 244"/>
                <a:gd name="T16" fmla="*/ 44 w 128"/>
                <a:gd name="T17" fmla="*/ 244 h 244"/>
                <a:gd name="T18" fmla="*/ 62 w 128"/>
                <a:gd name="T19" fmla="*/ 244 h 244"/>
                <a:gd name="T20" fmla="*/ 67 w 128"/>
                <a:gd name="T21" fmla="*/ 239 h 244"/>
                <a:gd name="T22" fmla="*/ 67 w 128"/>
                <a:gd name="T23" fmla="*/ 103 h 244"/>
                <a:gd name="T24" fmla="*/ 120 w 128"/>
                <a:gd name="T25" fmla="*/ 103 h 244"/>
                <a:gd name="T26" fmla="*/ 125 w 128"/>
                <a:gd name="T27" fmla="*/ 99 h 244"/>
                <a:gd name="T28" fmla="*/ 125 w 128"/>
                <a:gd name="T29" fmla="*/ 81 h 244"/>
                <a:gd name="T30" fmla="*/ 120 w 128"/>
                <a:gd name="T31" fmla="*/ 76 h 244"/>
                <a:gd name="T32" fmla="*/ 67 w 128"/>
                <a:gd name="T33" fmla="*/ 76 h 244"/>
                <a:gd name="T34" fmla="*/ 67 w 128"/>
                <a:gd name="T35" fmla="*/ 55 h 244"/>
                <a:gd name="T36" fmla="*/ 91 w 128"/>
                <a:gd name="T37" fmla="*/ 27 h 244"/>
                <a:gd name="T38" fmla="*/ 122 w 128"/>
                <a:gd name="T39" fmla="*/ 37 h 244"/>
                <a:gd name="T40" fmla="*/ 125 w 128"/>
                <a:gd name="T41" fmla="*/ 38 h 244"/>
                <a:gd name="T42" fmla="*/ 128 w 128"/>
                <a:gd name="T43" fmla="*/ 33 h 244"/>
                <a:gd name="T44" fmla="*/ 128 w 128"/>
                <a:gd name="T45" fmla="*/ 16 h 244"/>
                <a:gd name="T46" fmla="*/ 125 w 128"/>
                <a:gd name="T47" fmla="*/ 9 h 244"/>
                <a:gd name="T48" fmla="*/ 89 w 128"/>
                <a:gd name="T49" fmla="*/ 0 h 244"/>
                <a:gd name="T50" fmla="*/ 39 w 128"/>
                <a:gd name="T51" fmla="*/ 55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28" h="244">
                  <a:moveTo>
                    <a:pt x="39" y="55"/>
                  </a:moveTo>
                  <a:cubicBezTo>
                    <a:pt x="39" y="76"/>
                    <a:pt x="39" y="76"/>
                    <a:pt x="39" y="76"/>
                  </a:cubicBezTo>
                  <a:cubicBezTo>
                    <a:pt x="4" y="76"/>
                    <a:pt x="4" y="76"/>
                    <a:pt x="4" y="76"/>
                  </a:cubicBezTo>
                  <a:cubicBezTo>
                    <a:pt x="1" y="76"/>
                    <a:pt x="0" y="78"/>
                    <a:pt x="0" y="81"/>
                  </a:cubicBezTo>
                  <a:cubicBezTo>
                    <a:pt x="0" y="99"/>
                    <a:pt x="0" y="99"/>
                    <a:pt x="0" y="99"/>
                  </a:cubicBezTo>
                  <a:cubicBezTo>
                    <a:pt x="0" y="102"/>
                    <a:pt x="1" y="103"/>
                    <a:pt x="4" y="103"/>
                  </a:cubicBezTo>
                  <a:cubicBezTo>
                    <a:pt x="39" y="103"/>
                    <a:pt x="39" y="103"/>
                    <a:pt x="39" y="103"/>
                  </a:cubicBezTo>
                  <a:cubicBezTo>
                    <a:pt x="39" y="239"/>
                    <a:pt x="39" y="239"/>
                    <a:pt x="39" y="239"/>
                  </a:cubicBezTo>
                  <a:cubicBezTo>
                    <a:pt x="39" y="242"/>
                    <a:pt x="41" y="244"/>
                    <a:pt x="44" y="244"/>
                  </a:cubicBezTo>
                  <a:cubicBezTo>
                    <a:pt x="62" y="244"/>
                    <a:pt x="62" y="244"/>
                    <a:pt x="62" y="244"/>
                  </a:cubicBezTo>
                  <a:cubicBezTo>
                    <a:pt x="65" y="244"/>
                    <a:pt x="67" y="242"/>
                    <a:pt x="67" y="239"/>
                  </a:cubicBezTo>
                  <a:cubicBezTo>
                    <a:pt x="67" y="103"/>
                    <a:pt x="67" y="103"/>
                    <a:pt x="67" y="103"/>
                  </a:cubicBezTo>
                  <a:cubicBezTo>
                    <a:pt x="120" y="103"/>
                    <a:pt x="120" y="103"/>
                    <a:pt x="120" y="103"/>
                  </a:cubicBezTo>
                  <a:cubicBezTo>
                    <a:pt x="123" y="103"/>
                    <a:pt x="125" y="102"/>
                    <a:pt x="125" y="99"/>
                  </a:cubicBezTo>
                  <a:cubicBezTo>
                    <a:pt x="125" y="81"/>
                    <a:pt x="125" y="81"/>
                    <a:pt x="125" y="81"/>
                  </a:cubicBezTo>
                  <a:cubicBezTo>
                    <a:pt x="125" y="78"/>
                    <a:pt x="123" y="76"/>
                    <a:pt x="120" y="76"/>
                  </a:cubicBezTo>
                  <a:cubicBezTo>
                    <a:pt x="67" y="76"/>
                    <a:pt x="67" y="76"/>
                    <a:pt x="67" y="76"/>
                  </a:cubicBezTo>
                  <a:cubicBezTo>
                    <a:pt x="67" y="55"/>
                    <a:pt x="67" y="55"/>
                    <a:pt x="67" y="55"/>
                  </a:cubicBezTo>
                  <a:cubicBezTo>
                    <a:pt x="67" y="38"/>
                    <a:pt x="76" y="27"/>
                    <a:pt x="91" y="27"/>
                  </a:cubicBezTo>
                  <a:cubicBezTo>
                    <a:pt x="102" y="27"/>
                    <a:pt x="110" y="30"/>
                    <a:pt x="122" y="37"/>
                  </a:cubicBezTo>
                  <a:cubicBezTo>
                    <a:pt x="123" y="38"/>
                    <a:pt x="124" y="38"/>
                    <a:pt x="125" y="38"/>
                  </a:cubicBezTo>
                  <a:cubicBezTo>
                    <a:pt x="127" y="38"/>
                    <a:pt x="128" y="36"/>
                    <a:pt x="128" y="33"/>
                  </a:cubicBezTo>
                  <a:cubicBezTo>
                    <a:pt x="128" y="16"/>
                    <a:pt x="128" y="16"/>
                    <a:pt x="128" y="16"/>
                  </a:cubicBezTo>
                  <a:cubicBezTo>
                    <a:pt x="128" y="13"/>
                    <a:pt x="128" y="11"/>
                    <a:pt x="125" y="9"/>
                  </a:cubicBezTo>
                  <a:cubicBezTo>
                    <a:pt x="114" y="3"/>
                    <a:pt x="103" y="0"/>
                    <a:pt x="89" y="0"/>
                  </a:cubicBezTo>
                  <a:cubicBezTo>
                    <a:pt x="54" y="0"/>
                    <a:pt x="39" y="29"/>
                    <a:pt x="39" y="5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53" noProof="0" dirty="0"/>
            </a:p>
          </p:txBody>
        </p:sp>
        <p:sp>
          <p:nvSpPr>
            <p:cNvPr id="22" name="Freeform 14">
              <a:extLst>
                <a:ext uri="{FF2B5EF4-FFF2-40B4-BE49-F238E27FC236}">
                  <a16:creationId xmlns:a16="http://schemas.microsoft.com/office/drawing/2014/main" id="{817F6D36-4C87-41CD-8C20-D6EBCDDDFF5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071" y="1578"/>
              <a:ext cx="632" cy="631"/>
            </a:xfrm>
            <a:custGeom>
              <a:avLst/>
              <a:gdLst>
                <a:gd name="T0" fmla="*/ 181 w 334"/>
                <a:gd name="T1" fmla="*/ 1 h 333"/>
                <a:gd name="T2" fmla="*/ 180 w 334"/>
                <a:gd name="T3" fmla="*/ 4 h 333"/>
                <a:gd name="T4" fmla="*/ 180 w 334"/>
                <a:gd name="T5" fmla="*/ 26 h 333"/>
                <a:gd name="T6" fmla="*/ 180 w 334"/>
                <a:gd name="T7" fmla="*/ 26 h 333"/>
                <a:gd name="T8" fmla="*/ 182 w 334"/>
                <a:gd name="T9" fmla="*/ 28 h 333"/>
                <a:gd name="T10" fmla="*/ 306 w 334"/>
                <a:gd name="T11" fmla="*/ 166 h 333"/>
                <a:gd name="T12" fmla="*/ 167 w 334"/>
                <a:gd name="T13" fmla="*/ 305 h 333"/>
                <a:gd name="T14" fmla="*/ 28 w 334"/>
                <a:gd name="T15" fmla="*/ 166 h 333"/>
                <a:gd name="T16" fmla="*/ 152 w 334"/>
                <a:gd name="T17" fmla="*/ 28 h 333"/>
                <a:gd name="T18" fmla="*/ 154 w 334"/>
                <a:gd name="T19" fmla="*/ 26 h 333"/>
                <a:gd name="T20" fmla="*/ 154 w 334"/>
                <a:gd name="T21" fmla="*/ 26 h 333"/>
                <a:gd name="T22" fmla="*/ 154 w 334"/>
                <a:gd name="T23" fmla="*/ 4 h 333"/>
                <a:gd name="T24" fmla="*/ 153 w 334"/>
                <a:gd name="T25" fmla="*/ 1 h 333"/>
                <a:gd name="T26" fmla="*/ 150 w 334"/>
                <a:gd name="T27" fmla="*/ 0 h 333"/>
                <a:gd name="T28" fmla="*/ 149 w 334"/>
                <a:gd name="T29" fmla="*/ 0 h 333"/>
                <a:gd name="T30" fmla="*/ 149 w 334"/>
                <a:gd name="T31" fmla="*/ 0 h 333"/>
                <a:gd name="T32" fmla="*/ 0 w 334"/>
                <a:gd name="T33" fmla="*/ 166 h 333"/>
                <a:gd name="T34" fmla="*/ 167 w 334"/>
                <a:gd name="T35" fmla="*/ 333 h 333"/>
                <a:gd name="T36" fmla="*/ 334 w 334"/>
                <a:gd name="T37" fmla="*/ 166 h 333"/>
                <a:gd name="T38" fmla="*/ 185 w 334"/>
                <a:gd name="T39" fmla="*/ 0 h 333"/>
                <a:gd name="T40" fmla="*/ 185 w 334"/>
                <a:gd name="T41" fmla="*/ 0 h 333"/>
                <a:gd name="T42" fmla="*/ 184 w 334"/>
                <a:gd name="T43" fmla="*/ 0 h 333"/>
                <a:gd name="T44" fmla="*/ 181 w 334"/>
                <a:gd name="T45" fmla="*/ 1 h 3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34" h="333">
                  <a:moveTo>
                    <a:pt x="181" y="1"/>
                  </a:moveTo>
                  <a:cubicBezTo>
                    <a:pt x="180" y="2"/>
                    <a:pt x="180" y="3"/>
                    <a:pt x="180" y="4"/>
                  </a:cubicBezTo>
                  <a:cubicBezTo>
                    <a:pt x="180" y="26"/>
                    <a:pt x="180" y="26"/>
                    <a:pt x="180" y="26"/>
                  </a:cubicBezTo>
                  <a:cubicBezTo>
                    <a:pt x="180" y="26"/>
                    <a:pt x="180" y="26"/>
                    <a:pt x="180" y="26"/>
                  </a:cubicBezTo>
                  <a:cubicBezTo>
                    <a:pt x="180" y="27"/>
                    <a:pt x="181" y="28"/>
                    <a:pt x="182" y="28"/>
                  </a:cubicBezTo>
                  <a:cubicBezTo>
                    <a:pt x="251" y="35"/>
                    <a:pt x="306" y="94"/>
                    <a:pt x="306" y="166"/>
                  </a:cubicBezTo>
                  <a:cubicBezTo>
                    <a:pt x="306" y="243"/>
                    <a:pt x="244" y="305"/>
                    <a:pt x="167" y="305"/>
                  </a:cubicBezTo>
                  <a:cubicBezTo>
                    <a:pt x="90" y="305"/>
                    <a:pt x="28" y="243"/>
                    <a:pt x="28" y="166"/>
                  </a:cubicBezTo>
                  <a:cubicBezTo>
                    <a:pt x="28" y="94"/>
                    <a:pt x="82" y="35"/>
                    <a:pt x="152" y="28"/>
                  </a:cubicBezTo>
                  <a:cubicBezTo>
                    <a:pt x="153" y="28"/>
                    <a:pt x="154" y="27"/>
                    <a:pt x="154" y="26"/>
                  </a:cubicBezTo>
                  <a:cubicBezTo>
                    <a:pt x="154" y="26"/>
                    <a:pt x="154" y="26"/>
                    <a:pt x="154" y="26"/>
                  </a:cubicBezTo>
                  <a:cubicBezTo>
                    <a:pt x="154" y="4"/>
                    <a:pt x="154" y="4"/>
                    <a:pt x="154" y="4"/>
                  </a:cubicBezTo>
                  <a:cubicBezTo>
                    <a:pt x="154" y="3"/>
                    <a:pt x="154" y="2"/>
                    <a:pt x="153" y="1"/>
                  </a:cubicBezTo>
                  <a:cubicBezTo>
                    <a:pt x="152" y="0"/>
                    <a:pt x="151" y="0"/>
                    <a:pt x="150" y="0"/>
                  </a:cubicBezTo>
                  <a:cubicBezTo>
                    <a:pt x="149" y="0"/>
                    <a:pt x="149" y="0"/>
                    <a:pt x="149" y="0"/>
                  </a:cubicBezTo>
                  <a:cubicBezTo>
                    <a:pt x="149" y="0"/>
                    <a:pt x="149" y="0"/>
                    <a:pt x="149" y="0"/>
                  </a:cubicBezTo>
                  <a:cubicBezTo>
                    <a:pt x="65" y="9"/>
                    <a:pt x="0" y="80"/>
                    <a:pt x="0" y="166"/>
                  </a:cubicBezTo>
                  <a:cubicBezTo>
                    <a:pt x="0" y="258"/>
                    <a:pt x="75" y="333"/>
                    <a:pt x="167" y="333"/>
                  </a:cubicBezTo>
                  <a:cubicBezTo>
                    <a:pt x="259" y="333"/>
                    <a:pt x="334" y="258"/>
                    <a:pt x="334" y="166"/>
                  </a:cubicBezTo>
                  <a:cubicBezTo>
                    <a:pt x="334" y="80"/>
                    <a:pt x="269" y="9"/>
                    <a:pt x="185" y="0"/>
                  </a:cubicBezTo>
                  <a:cubicBezTo>
                    <a:pt x="185" y="0"/>
                    <a:pt x="185" y="0"/>
                    <a:pt x="185" y="0"/>
                  </a:cubicBezTo>
                  <a:cubicBezTo>
                    <a:pt x="185" y="0"/>
                    <a:pt x="184" y="0"/>
                    <a:pt x="184" y="0"/>
                  </a:cubicBezTo>
                  <a:cubicBezTo>
                    <a:pt x="183" y="0"/>
                    <a:pt x="182" y="0"/>
                    <a:pt x="181" y="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53" noProof="0" dirty="0"/>
            </a:p>
          </p:txBody>
        </p:sp>
      </p:grpSp>
    </p:spTree>
    <p:extLst>
      <p:ext uri="{BB962C8B-B14F-4D97-AF65-F5344CB8AC3E}">
        <p14:creationId xmlns:p14="http://schemas.microsoft.com/office/powerpoint/2010/main" val="27592216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6" r:id="rId1"/>
    <p:sldLayoutId id="2147483777" r:id="rId2"/>
    <p:sldLayoutId id="2147483778" r:id="rId3"/>
    <p:sldLayoutId id="2147483779" r:id="rId4"/>
    <p:sldLayoutId id="2147483780" r:id="rId5"/>
    <p:sldLayoutId id="2147483781" r:id="rId6"/>
    <p:sldLayoutId id="2147483783" r:id="rId7"/>
    <p:sldLayoutId id="2147483784" r:id="rId8"/>
    <p:sldLayoutId id="2147483785" r:id="rId9"/>
    <p:sldLayoutId id="2147483786" r:id="rId10"/>
    <p:sldLayoutId id="2147483787" r:id="rId11"/>
    <p:sldLayoutId id="2147483788" r:id="rId12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914400" rtl="0" eaLnBrk="1" latinLnBrk="0" hangingPunct="1">
        <a:spcBef>
          <a:spcPct val="0"/>
        </a:spcBef>
        <a:buNone/>
        <a:defRPr lang="en-US" sz="2800" kern="1200" smtClean="0">
          <a:solidFill>
            <a:srgbClr val="000000"/>
          </a:solidFill>
          <a:latin typeface="+mj-lt"/>
          <a:ea typeface="+mj-ea"/>
          <a:cs typeface="+mj-cs"/>
        </a:defRPr>
      </a:lvl1pPr>
    </p:titleStyle>
    <p:bodyStyle>
      <a:lvl1pPr marL="234950" indent="-234950" algn="l" defTabSz="914400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574675" indent="-234950" algn="l" defTabSz="914400" rtl="0" eaLnBrk="1" latinLnBrk="0" hangingPunct="1">
        <a:spcBef>
          <a:spcPct val="20000"/>
        </a:spcBef>
        <a:buFont typeface="Calibri" panose="020F0502020204030204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25513" indent="-234950" algn="l" defTabSz="914400" rtl="0" eaLnBrk="1" latinLnBrk="0" hangingPunct="1">
        <a:spcBef>
          <a:spcPct val="20000"/>
        </a:spcBef>
        <a:buFont typeface="Wingdings" panose="05000000000000000000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95413" indent="-234950" algn="l" defTabSz="914400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39913" indent="-234950" algn="l" defTabSz="914400" rtl="0" eaLnBrk="1" latinLnBrk="0" hangingPunct="1">
        <a:spcBef>
          <a:spcPct val="20000"/>
        </a:spcBef>
        <a:buFont typeface="Calibri" panose="020F0502020204030204" pitchFamily="34" charset="0"/>
        <a:buChar char="─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4.xml"/><Relationship Id="rId4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tags" Target="../tags/tag90.xml"/><Relationship Id="rId13" Type="http://schemas.openxmlformats.org/officeDocument/2006/relationships/slideLayout" Target="../slideLayouts/slideLayout22.xml"/><Relationship Id="rId3" Type="http://schemas.openxmlformats.org/officeDocument/2006/relationships/tags" Target="../tags/tag85.xml"/><Relationship Id="rId7" Type="http://schemas.openxmlformats.org/officeDocument/2006/relationships/tags" Target="../tags/tag89.xml"/><Relationship Id="rId12" Type="http://schemas.openxmlformats.org/officeDocument/2006/relationships/tags" Target="../tags/tag94.xml"/><Relationship Id="rId17" Type="http://schemas.openxmlformats.org/officeDocument/2006/relationships/image" Target="../media/image47.jpg"/><Relationship Id="rId2" Type="http://schemas.openxmlformats.org/officeDocument/2006/relationships/tags" Target="../tags/tag84.xml"/><Relationship Id="rId16" Type="http://schemas.openxmlformats.org/officeDocument/2006/relationships/image" Target="../media/image46.jpg"/><Relationship Id="rId1" Type="http://schemas.openxmlformats.org/officeDocument/2006/relationships/tags" Target="../tags/tag83.xml"/><Relationship Id="rId6" Type="http://schemas.openxmlformats.org/officeDocument/2006/relationships/tags" Target="../tags/tag88.xml"/><Relationship Id="rId11" Type="http://schemas.openxmlformats.org/officeDocument/2006/relationships/tags" Target="../tags/tag93.xml"/><Relationship Id="rId5" Type="http://schemas.openxmlformats.org/officeDocument/2006/relationships/tags" Target="../tags/tag87.xml"/><Relationship Id="rId15" Type="http://schemas.openxmlformats.org/officeDocument/2006/relationships/image" Target="../media/image45.png"/><Relationship Id="rId10" Type="http://schemas.openxmlformats.org/officeDocument/2006/relationships/tags" Target="../tags/tag92.xml"/><Relationship Id="rId4" Type="http://schemas.openxmlformats.org/officeDocument/2006/relationships/tags" Target="../tags/tag86.xml"/><Relationship Id="rId9" Type="http://schemas.openxmlformats.org/officeDocument/2006/relationships/tags" Target="../tags/tag91.xml"/><Relationship Id="rId14" Type="http://schemas.openxmlformats.org/officeDocument/2006/relationships/image" Target="../media/image44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.xml"/><Relationship Id="rId3" Type="http://schemas.openxmlformats.org/officeDocument/2006/relationships/tags" Target="../tags/tag97.xml"/><Relationship Id="rId7" Type="http://schemas.openxmlformats.org/officeDocument/2006/relationships/tags" Target="../tags/tag101.xml"/><Relationship Id="rId2" Type="http://schemas.openxmlformats.org/officeDocument/2006/relationships/tags" Target="../tags/tag96.xml"/><Relationship Id="rId1" Type="http://schemas.openxmlformats.org/officeDocument/2006/relationships/tags" Target="../tags/tag95.xml"/><Relationship Id="rId6" Type="http://schemas.openxmlformats.org/officeDocument/2006/relationships/tags" Target="../tags/tag100.xml"/><Relationship Id="rId11" Type="http://schemas.openxmlformats.org/officeDocument/2006/relationships/image" Target="../media/image50.png"/><Relationship Id="rId5" Type="http://schemas.openxmlformats.org/officeDocument/2006/relationships/tags" Target="../tags/tag99.xml"/><Relationship Id="rId10" Type="http://schemas.openxmlformats.org/officeDocument/2006/relationships/image" Target="../media/image49.png"/><Relationship Id="rId4" Type="http://schemas.openxmlformats.org/officeDocument/2006/relationships/tags" Target="../tags/tag98.xml"/><Relationship Id="rId9" Type="http://schemas.openxmlformats.org/officeDocument/2006/relationships/image" Target="../media/image4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7" Type="http://schemas.openxmlformats.org/officeDocument/2006/relationships/image" Target="../media/image56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55.png"/><Relationship Id="rId5" Type="http://schemas.openxmlformats.org/officeDocument/2006/relationships/image" Target="../media/image54.jpeg"/><Relationship Id="rId4" Type="http://schemas.openxmlformats.org/officeDocument/2006/relationships/image" Target="../media/image53.jp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72.xml"/><Relationship Id="rId13" Type="http://schemas.openxmlformats.org/officeDocument/2006/relationships/image" Target="../media/image9.png"/><Relationship Id="rId18" Type="http://schemas.openxmlformats.org/officeDocument/2006/relationships/image" Target="../media/image14.png"/><Relationship Id="rId3" Type="http://schemas.openxmlformats.org/officeDocument/2006/relationships/tags" Target="../tags/tag67.xml"/><Relationship Id="rId7" Type="http://schemas.openxmlformats.org/officeDocument/2006/relationships/tags" Target="../tags/tag71.xml"/><Relationship Id="rId12" Type="http://schemas.openxmlformats.org/officeDocument/2006/relationships/image" Target="../media/image8.png"/><Relationship Id="rId17" Type="http://schemas.openxmlformats.org/officeDocument/2006/relationships/image" Target="../media/image13.jpeg"/><Relationship Id="rId2" Type="http://schemas.openxmlformats.org/officeDocument/2006/relationships/tags" Target="../tags/tag66.xml"/><Relationship Id="rId16" Type="http://schemas.openxmlformats.org/officeDocument/2006/relationships/image" Target="../media/image12.jpg"/><Relationship Id="rId1" Type="http://schemas.openxmlformats.org/officeDocument/2006/relationships/tags" Target="../tags/tag65.xml"/><Relationship Id="rId6" Type="http://schemas.openxmlformats.org/officeDocument/2006/relationships/tags" Target="../tags/tag70.xml"/><Relationship Id="rId11" Type="http://schemas.openxmlformats.org/officeDocument/2006/relationships/slideLayout" Target="../slideLayouts/slideLayout22.xml"/><Relationship Id="rId5" Type="http://schemas.openxmlformats.org/officeDocument/2006/relationships/tags" Target="../tags/tag69.xml"/><Relationship Id="rId15" Type="http://schemas.openxmlformats.org/officeDocument/2006/relationships/image" Target="../media/image11.png"/><Relationship Id="rId10" Type="http://schemas.openxmlformats.org/officeDocument/2006/relationships/tags" Target="../tags/tag74.xml"/><Relationship Id="rId19" Type="http://schemas.openxmlformats.org/officeDocument/2006/relationships/image" Target="../media/image15.jpeg"/><Relationship Id="rId4" Type="http://schemas.openxmlformats.org/officeDocument/2006/relationships/tags" Target="../tags/tag68.xml"/><Relationship Id="rId9" Type="http://schemas.openxmlformats.org/officeDocument/2006/relationships/tags" Target="../tags/tag73.xml"/><Relationship Id="rId14" Type="http://schemas.openxmlformats.org/officeDocument/2006/relationships/image" Target="../media/image10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jpg"/><Relationship Id="rId13" Type="http://schemas.openxmlformats.org/officeDocument/2006/relationships/image" Target="../media/image26.png"/><Relationship Id="rId3" Type="http://schemas.openxmlformats.org/officeDocument/2006/relationships/image" Target="../media/image16.png"/><Relationship Id="rId7" Type="http://schemas.openxmlformats.org/officeDocument/2006/relationships/image" Target="../media/image20.gif"/><Relationship Id="rId12" Type="http://schemas.openxmlformats.org/officeDocument/2006/relationships/image" Target="../media/image25.jpeg"/><Relationship Id="rId17" Type="http://schemas.openxmlformats.org/officeDocument/2006/relationships/image" Target="../media/image30.png"/><Relationship Id="rId2" Type="http://schemas.openxmlformats.org/officeDocument/2006/relationships/slideLayout" Target="../slideLayouts/slideLayout8.xml"/><Relationship Id="rId16" Type="http://schemas.openxmlformats.org/officeDocument/2006/relationships/image" Target="../media/image29.png"/><Relationship Id="rId1" Type="http://schemas.openxmlformats.org/officeDocument/2006/relationships/tags" Target="../tags/tag75.xml"/><Relationship Id="rId6" Type="http://schemas.openxmlformats.org/officeDocument/2006/relationships/image" Target="../media/image19.jpeg"/><Relationship Id="rId11" Type="http://schemas.openxmlformats.org/officeDocument/2006/relationships/image" Target="../media/image24.svg"/><Relationship Id="rId5" Type="http://schemas.openxmlformats.org/officeDocument/2006/relationships/image" Target="../media/image18.png"/><Relationship Id="rId15" Type="http://schemas.openxmlformats.org/officeDocument/2006/relationships/image" Target="../media/image28.png"/><Relationship Id="rId10" Type="http://schemas.openxmlformats.org/officeDocument/2006/relationships/image" Target="../media/image23.png"/><Relationship Id="rId4" Type="http://schemas.openxmlformats.org/officeDocument/2006/relationships/image" Target="../media/image17.png"/><Relationship Id="rId9" Type="http://schemas.openxmlformats.org/officeDocument/2006/relationships/image" Target="../media/image22.png"/><Relationship Id="rId14" Type="http://schemas.openxmlformats.org/officeDocument/2006/relationships/image" Target="../media/image27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tags" Target="../tags/tag78.xml"/><Relationship Id="rId2" Type="http://schemas.openxmlformats.org/officeDocument/2006/relationships/tags" Target="../tags/tag77.xml"/><Relationship Id="rId1" Type="http://schemas.openxmlformats.org/officeDocument/2006/relationships/tags" Target="../tags/tag76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slideLayout" Target="../slideLayouts/slideLayout23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3" Type="http://schemas.openxmlformats.org/officeDocument/2006/relationships/tags" Target="../tags/tag81.xml"/><Relationship Id="rId7" Type="http://schemas.openxmlformats.org/officeDocument/2006/relationships/image" Target="../media/image34.png"/><Relationship Id="rId2" Type="http://schemas.openxmlformats.org/officeDocument/2006/relationships/tags" Target="../tags/tag80.xml"/><Relationship Id="rId1" Type="http://schemas.openxmlformats.org/officeDocument/2006/relationships/tags" Target="../tags/tag79.xml"/><Relationship Id="rId6" Type="http://schemas.openxmlformats.org/officeDocument/2006/relationships/image" Target="../media/image33.png"/><Relationship Id="rId5" Type="http://schemas.openxmlformats.org/officeDocument/2006/relationships/slideLayout" Target="../slideLayouts/slideLayout22.xml"/><Relationship Id="rId4" Type="http://schemas.openxmlformats.org/officeDocument/2006/relationships/tags" Target="../tags/tag8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7" Type="http://schemas.openxmlformats.org/officeDocument/2006/relationships/image" Target="../media/image40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1.xml"/><Relationship Id="rId6" Type="http://schemas.microsoft.com/office/2007/relationships/hdphoto" Target="../media/hdphoto1.wdp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D081F6-38F6-4E73-B358-2232E15F9CA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03990" y="1729271"/>
            <a:ext cx="9144000" cy="3245724"/>
          </a:xfrm>
        </p:spPr>
        <p:txBody>
          <a:bodyPr/>
          <a:lstStyle/>
          <a:p>
            <a:r>
              <a:rPr lang="en-US" sz="5400" dirty="0" err="1">
                <a:solidFill>
                  <a:schemeClr val="accent1"/>
                </a:solidFill>
              </a:rPr>
              <a:t>Smartbright</a:t>
            </a:r>
            <a:r>
              <a:rPr lang="en-US" sz="5400" dirty="0">
                <a:solidFill>
                  <a:schemeClr val="accent1"/>
                </a:solidFill>
              </a:rPr>
              <a:t> </a:t>
            </a:r>
            <a:r>
              <a:rPr lang="en-US" sz="5400" dirty="0" err="1">
                <a:solidFill>
                  <a:schemeClr val="accent1"/>
                </a:solidFill>
              </a:rPr>
              <a:t>luxline</a:t>
            </a:r>
            <a:r>
              <a:rPr lang="en-US" sz="5400" dirty="0">
                <a:solidFill>
                  <a:schemeClr val="accent1"/>
                </a:solidFill>
              </a:rPr>
              <a:t> T8 integrated LED batten G2  </a:t>
            </a:r>
            <a:br>
              <a:rPr lang="en-US" sz="5400" dirty="0">
                <a:solidFill>
                  <a:schemeClr val="accent1"/>
                </a:solidFill>
              </a:rPr>
            </a:br>
            <a:br>
              <a:rPr lang="en-US" sz="6600" dirty="0">
                <a:solidFill>
                  <a:schemeClr val="accent1"/>
                </a:solidFill>
              </a:rPr>
            </a:br>
            <a:r>
              <a:rPr lang="en-US" sz="4800" b="0" i="1" u="sng" dirty="0">
                <a:solidFill>
                  <a:schemeClr val="accent1"/>
                </a:solidFill>
              </a:rPr>
              <a:t>BN006C 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C08E052-D0BE-4B4F-BBBC-275AF84FA12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June 2018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1769FD77-10E3-41F6-807A-C883141E9BD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953" y="2797234"/>
            <a:ext cx="3995319" cy="3551274"/>
          </a:xfrm>
          <a:prstGeom prst="rect">
            <a:avLst/>
          </a:prstGeom>
        </p:spPr>
      </p:pic>
      <p:pic>
        <p:nvPicPr>
          <p:cNvPr id="14" name="Picture 2">
            <a:extLst>
              <a:ext uri="{FF2B5EF4-FFF2-40B4-BE49-F238E27FC236}">
                <a16:creationId xmlns:a16="http://schemas.microsoft.com/office/drawing/2014/main" id="{DACA2E49-E54D-4820-9480-E134C3CDAE9E}"/>
              </a:ext>
            </a:extLst>
          </p:cNvPr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44975" y="3245818"/>
            <a:ext cx="2206029" cy="34583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90422470"/>
      </p:ext>
    </p:extLst>
  </p:cSld>
  <p:clrMapOvr>
    <a:masterClrMapping/>
  </p:clrMapOvr>
  <p:transition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1">
            <a:extLst>
              <a:ext uri="{FF2B5EF4-FFF2-40B4-BE49-F238E27FC236}">
                <a16:creationId xmlns:a16="http://schemas.microsoft.com/office/drawing/2014/main" id="{9B764309-A810-4352-B52E-4DC79CEC5D3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85428" y="379549"/>
            <a:ext cx="7488000" cy="512768"/>
          </a:xfr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</a:extLst>
        </p:spPr>
        <p:txBody>
          <a:bodyPr vert="horz" lIns="0" tIns="0" rIns="0" bIns="0" rtlCol="0" anchor="t" anchorCtr="0">
            <a:noAutofit/>
          </a:bodyPr>
          <a:lstStyle/>
          <a:p>
            <a:pPr>
              <a:spcBef>
                <a:spcPct val="0"/>
              </a:spcBef>
            </a:pPr>
            <a:r>
              <a:rPr lang="ru-RU" sz="2800" b="1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Упаковка</a:t>
            </a:r>
          </a:p>
          <a:p>
            <a:pPr>
              <a:spcBef>
                <a:spcPct val="0"/>
              </a:spcBef>
            </a:pPr>
            <a:endParaRPr lang="en-US" sz="2800" b="1" dirty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D3F29EA-695F-49FE-82D6-71669D2402E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9630" t="7885" b="14360"/>
          <a:stretch/>
        </p:blipFill>
        <p:spPr>
          <a:xfrm>
            <a:off x="1124131" y="1512170"/>
            <a:ext cx="9710445" cy="45058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4437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500E23-C3AB-46CB-B63B-ADDB0EC569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Размеры</a:t>
            </a: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FCD24AB-140A-47ED-A4B9-AB99F7F5682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2490" y="1063256"/>
            <a:ext cx="8264793" cy="5366812"/>
          </a:xfrm>
          <a:prstGeom prst="rect">
            <a:avLst/>
          </a:prstGeom>
          <a:ln>
            <a:solidFill>
              <a:srgbClr val="00E487"/>
            </a:solidFill>
          </a:ln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D03E8E1B-188C-424B-B00A-0D3AD85BE6F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76570" t="35659" r="12616" b="40620"/>
          <a:stretch/>
        </p:blipFill>
        <p:spPr>
          <a:xfrm>
            <a:off x="8686551" y="1509823"/>
            <a:ext cx="1318437" cy="16267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319176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412709" y="269506"/>
            <a:ext cx="8064005" cy="1007999"/>
          </a:xfrm>
          <a:ln w="0"/>
          <a:effectLst/>
          <a:extLst>
            <a:ext uri="{53640926-AAD7-44D8-BBD7-CCE9431645EC}">
              <a14:shadowObscured xmlns:a14="http://schemas.microsoft.com/office/drawing/2010/main"/>
            </a:ext>
          </a:extLst>
        </p:spPr>
        <p:txBody>
          <a:bodyPr vert="horz" wrap="square" lIns="0" tIns="0" rIns="0" bIns="0" rtlCol="0" anchor="t" anchorCtr="0">
            <a:noAutofit/>
          </a:bodyPr>
          <a:lstStyle/>
          <a:p>
            <a:pPr>
              <a:spcBef>
                <a:spcPts val="0"/>
              </a:spcBef>
            </a:pPr>
            <a:r>
              <a:rPr lang="ru-RU" sz="3200" dirty="0"/>
              <a:t>Установка</a:t>
            </a:r>
            <a:endParaRPr lang="en-US" sz="32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2064005" y="1548003"/>
            <a:ext cx="8064005" cy="4608004"/>
          </a:xfrm>
          <a:ln w="0"/>
          <a:effectLst/>
          <a:extLst>
            <a:ext uri="{53640926-AAD7-44D8-BBD7-CCE9431645EC}">
              <a14:shadowObscured xmlns:a14="http://schemas.microsoft.com/office/drawing/2010/main"/>
            </a:ext>
          </a:extLst>
        </p:spPr>
        <p:txBody>
          <a:bodyPr vert="horz" wrap="square" lIns="0" tIns="0" rIns="0" bIns="0" rtlCol="0" anchor="t" anchorCtr="0">
            <a:noAutofit/>
          </a:bodyPr>
          <a:lstStyle/>
          <a:p>
            <a:endParaRPr lang="en-US"/>
          </a:p>
        </p:txBody>
      </p:sp>
      <p:pic>
        <p:nvPicPr>
          <p:cNvPr id="7" name="Picture 2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 rotWithShape="1"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97" t="10309" r="2689"/>
          <a:stretch/>
        </p:blipFill>
        <p:spPr bwMode="auto">
          <a:xfrm>
            <a:off x="1703513" y="1353972"/>
            <a:ext cx="4304677" cy="25070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3_"/>
          <p:cNvPicPr>
            <a:picLocks noChangeAspect="1" noChangeArrowheads="1"/>
          </p:cNvPicPr>
          <p:nvPr>
            <p:custDataLst>
              <p:tags r:id="rId5"/>
            </p:custDataLst>
          </p:nvPr>
        </p:nvPicPr>
        <p:blipFill rotWithShape="1"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96" t="25553" b="-1"/>
          <a:stretch/>
        </p:blipFill>
        <p:spPr bwMode="auto">
          <a:xfrm>
            <a:off x="6432106" y="1655083"/>
            <a:ext cx="3765076" cy="162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8"/>
          <p:cNvSpPr txBox="1"/>
          <p:nvPr>
            <p:custDataLst>
              <p:tags r:id="rId6"/>
            </p:custDataLst>
          </p:nvPr>
        </p:nvSpPr>
        <p:spPr>
          <a:xfrm>
            <a:off x="1666621" y="1036317"/>
            <a:ext cx="4131610" cy="4084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>
                <a:solidFill>
                  <a:srgbClr val="000000"/>
                </a:solidFill>
              </a:rPr>
              <a:t>1. </a:t>
            </a:r>
            <a:r>
              <a:rPr lang="en-SG" altLang="zh-CN" b="1" dirty="0">
                <a:solidFill>
                  <a:srgbClr val="000000"/>
                </a:solidFill>
              </a:rPr>
              <a:t> </a:t>
            </a:r>
            <a:r>
              <a:rPr lang="ru-RU" altLang="zh-CN" b="1" dirty="0">
                <a:solidFill>
                  <a:srgbClr val="000000"/>
                </a:solidFill>
              </a:rPr>
              <a:t>Монтаж трубы на болты</a:t>
            </a:r>
            <a:endParaRPr lang="zh-CN" altLang="en-US" b="1" dirty="0">
              <a:solidFill>
                <a:srgbClr val="000000"/>
              </a:solidFill>
            </a:endParaRPr>
          </a:p>
        </p:txBody>
      </p:sp>
      <p:sp>
        <p:nvSpPr>
          <p:cNvPr id="10" name="TextBox 9"/>
          <p:cNvSpPr txBox="1"/>
          <p:nvPr>
            <p:custDataLst>
              <p:tags r:id="rId7"/>
            </p:custDataLst>
          </p:nvPr>
        </p:nvSpPr>
        <p:spPr>
          <a:xfrm>
            <a:off x="6598788" y="1050079"/>
            <a:ext cx="3217168" cy="4084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>
                <a:solidFill>
                  <a:srgbClr val="000000"/>
                </a:solidFill>
              </a:rPr>
              <a:t>2. </a:t>
            </a:r>
            <a:r>
              <a:rPr lang="ru-RU" altLang="zh-CN" b="1" dirty="0">
                <a:solidFill>
                  <a:srgbClr val="000000"/>
                </a:solidFill>
              </a:rPr>
              <a:t>Монтаж креплений</a:t>
            </a:r>
            <a:endParaRPr lang="zh-CN" altLang="en-US" b="1" dirty="0">
              <a:solidFill>
                <a:srgbClr val="000000"/>
              </a:solidFill>
            </a:endParaRPr>
          </a:p>
        </p:txBody>
      </p:sp>
      <p:sp>
        <p:nvSpPr>
          <p:cNvPr id="11" name="TextBox 10"/>
          <p:cNvSpPr txBox="1"/>
          <p:nvPr>
            <p:custDataLst>
              <p:tags r:id="rId8"/>
            </p:custDataLst>
          </p:nvPr>
        </p:nvSpPr>
        <p:spPr>
          <a:xfrm>
            <a:off x="1703511" y="3995773"/>
            <a:ext cx="3665931" cy="4084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>
                <a:solidFill>
                  <a:srgbClr val="000000"/>
                </a:solidFill>
              </a:rPr>
              <a:t>3. </a:t>
            </a:r>
            <a:r>
              <a:rPr lang="ru-RU" altLang="zh-CN" b="1" dirty="0">
                <a:solidFill>
                  <a:srgbClr val="000000"/>
                </a:solidFill>
              </a:rPr>
              <a:t>Подключение проводов</a:t>
            </a:r>
            <a:endParaRPr lang="zh-CN" altLang="en-US" b="1" dirty="0">
              <a:solidFill>
                <a:srgbClr val="000000"/>
              </a:solidFill>
            </a:endParaRPr>
          </a:p>
        </p:txBody>
      </p:sp>
      <p:pic>
        <p:nvPicPr>
          <p:cNvPr id="13" name="Picture 4"/>
          <p:cNvPicPr>
            <a:picLocks noChangeAspect="1" noChangeArrowheads="1"/>
          </p:cNvPicPr>
          <p:nvPr>
            <p:custDataLst>
              <p:tags r:id="rId9"/>
            </p:custDataLst>
          </p:nvPr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465832" y="4368818"/>
            <a:ext cx="3790524" cy="16977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TextBox 13"/>
          <p:cNvSpPr txBox="1"/>
          <p:nvPr>
            <p:custDataLst>
              <p:tags r:id="rId10"/>
            </p:custDataLst>
          </p:nvPr>
        </p:nvSpPr>
        <p:spPr>
          <a:xfrm>
            <a:off x="6432106" y="3995773"/>
            <a:ext cx="3218116" cy="4084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>
                <a:solidFill>
                  <a:srgbClr val="000000"/>
                </a:solidFill>
              </a:rPr>
              <a:t>4. </a:t>
            </a:r>
            <a:r>
              <a:rPr lang="ru-RU" altLang="zh-CN" b="1" dirty="0">
                <a:solidFill>
                  <a:srgbClr val="000000"/>
                </a:solidFill>
              </a:rPr>
              <a:t>Фиксация прибора</a:t>
            </a:r>
            <a:endParaRPr lang="zh-CN" altLang="en-US" b="1" dirty="0">
              <a:solidFill>
                <a:srgbClr val="000000"/>
              </a:solidFill>
            </a:endParaRPr>
          </a:p>
        </p:txBody>
      </p:sp>
      <p:pic>
        <p:nvPicPr>
          <p:cNvPr id="15" name="Picture 5"/>
          <p:cNvPicPr>
            <a:picLocks noChangeAspect="1" noChangeArrowheads="1"/>
          </p:cNvPicPr>
          <p:nvPr>
            <p:custDataLst>
              <p:tags r:id="rId11"/>
            </p:custDataLst>
          </p:nvPr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666621" y="4581129"/>
            <a:ext cx="4068528" cy="14140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Rectangle 15"/>
          <p:cNvSpPr/>
          <p:nvPr>
            <p:custDataLst>
              <p:tags r:id="rId12"/>
            </p:custDataLst>
          </p:nvPr>
        </p:nvSpPr>
        <p:spPr>
          <a:xfrm>
            <a:off x="2891644" y="2465084"/>
            <a:ext cx="3106136" cy="13959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</a:rPr>
              <a:t>	A (mm)	B(mm)</a:t>
            </a:r>
          </a:p>
          <a:p>
            <a:pPr algn="ctr"/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L1200: 	890+/- 5	122+/-5</a:t>
            </a:r>
          </a:p>
          <a:p>
            <a:pPr algn="ctr"/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L600:	392+/-5	110+/-5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23067991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444264" y="385935"/>
            <a:ext cx="8064005" cy="1007999"/>
          </a:xfrm>
          <a:ln w="0"/>
          <a:effectLst/>
          <a:extLst>
            <a:ext uri="{53640926-AAD7-44D8-BBD7-CCE9431645EC}">
              <a14:shadowObscured xmlns:a14="http://schemas.microsoft.com/office/drawing/2010/main"/>
            </a:ext>
          </a:extLst>
        </p:spPr>
        <p:txBody>
          <a:bodyPr vert="horz" wrap="square" lIns="0" tIns="0" rIns="0" bIns="0" rtlCol="0" anchor="t" anchorCtr="0">
            <a:noAutofit/>
          </a:bodyPr>
          <a:lstStyle/>
          <a:p>
            <a:pPr>
              <a:spcBef>
                <a:spcPts val="0"/>
              </a:spcBef>
            </a:pPr>
            <a:r>
              <a:rPr lang="ru-RU" sz="3200" dirty="0"/>
              <a:t>Аксессуары (монтажные скобы)</a:t>
            </a:r>
            <a:br>
              <a:rPr lang="en-US" sz="3200" dirty="0"/>
            </a:br>
            <a:br>
              <a:rPr lang="en-US" sz="3200" dirty="0"/>
            </a:br>
            <a:endParaRPr lang="en-US" sz="3200" dirty="0"/>
          </a:p>
        </p:txBody>
      </p:sp>
      <p:grpSp>
        <p:nvGrpSpPr>
          <p:cNvPr id="12" name="Group 11"/>
          <p:cNvGrpSpPr/>
          <p:nvPr/>
        </p:nvGrpSpPr>
        <p:grpSpPr>
          <a:xfrm>
            <a:off x="1013128" y="2332252"/>
            <a:ext cx="2499516" cy="1396480"/>
            <a:chOff x="4139953" y="2950073"/>
            <a:chExt cx="2819872" cy="1575462"/>
          </a:xfrm>
        </p:grpSpPr>
        <p:pic>
          <p:nvPicPr>
            <p:cNvPr id="13" name="Picture 2_"/>
            <p:cNvPicPr>
              <a:picLocks noChangeAspect="1" noChangeArrowheads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39953" y="2950073"/>
              <a:ext cx="1728191" cy="81983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4" name="Picture 13"/>
            <p:cNvPicPr>
              <a:picLocks noChangeAspect="1" noChangeArrowheads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31634" y="3705699"/>
              <a:ext cx="1728191" cy="81983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15" name="Group 14"/>
          <p:cNvGrpSpPr/>
          <p:nvPr/>
        </p:nvGrpSpPr>
        <p:grpSpPr>
          <a:xfrm>
            <a:off x="6276021" y="2939744"/>
            <a:ext cx="2232248" cy="1565580"/>
            <a:chOff x="5365685" y="4628428"/>
            <a:chExt cx="2781759" cy="2038149"/>
          </a:xfrm>
        </p:grpSpPr>
        <p:pic>
          <p:nvPicPr>
            <p:cNvPr id="16" name="Picture 2"/>
            <p:cNvPicPr>
              <a:picLocks noChangeAspect="1" noChangeArrowheads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65685" y="4628428"/>
              <a:ext cx="1703236" cy="11160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7" name="Picture 20"/>
            <p:cNvPicPr>
              <a:picLocks noChangeAspect="1" noChangeArrowheads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444208" y="5550577"/>
              <a:ext cx="1703236" cy="11160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20" name="TextBox 19"/>
          <p:cNvSpPr txBox="1"/>
          <p:nvPr>
            <p:custDataLst>
              <p:tags r:id="rId3"/>
            </p:custDataLst>
          </p:nvPr>
        </p:nvSpPr>
        <p:spPr>
          <a:xfrm>
            <a:off x="6261212" y="4489105"/>
            <a:ext cx="3275855" cy="7245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altLang="zh-CN" dirty="0"/>
              <a:t>Скобы для подвеса (заказываются отдельно)</a:t>
            </a:r>
            <a:endParaRPr lang="zh-CN" altLang="en-US" dirty="0"/>
          </a:p>
        </p:txBody>
      </p:sp>
      <p:pic>
        <p:nvPicPr>
          <p:cNvPr id="23" name="Picture 200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54933" y="5166404"/>
            <a:ext cx="5602582" cy="115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" name="TextBox 23"/>
          <p:cNvSpPr txBox="1"/>
          <p:nvPr>
            <p:custDataLst>
              <p:tags r:id="rId5"/>
            </p:custDataLst>
          </p:nvPr>
        </p:nvSpPr>
        <p:spPr>
          <a:xfrm>
            <a:off x="1013128" y="4061429"/>
            <a:ext cx="2769830" cy="13567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Монтажные скобы для установки на поверхность (в упаковке светильника)</a:t>
            </a:r>
            <a:endParaRPr lang="en-US" dirty="0"/>
          </a:p>
        </p:txBody>
      </p:sp>
      <p:graphicFrame>
        <p:nvGraphicFramePr>
          <p:cNvPr id="19" name="Table 18"/>
          <p:cNvGraphicFramePr>
            <a:graphicFrameLocks noGrp="1"/>
          </p:cNvGraphicFramePr>
          <p:nvPr>
            <p:custDataLst>
              <p:tags r:id="rId6"/>
            </p:custDataLst>
            <p:extLst>
              <p:ext uri="{D42A27DB-BD31-4B8C-83A1-F6EECF244321}">
                <p14:modId xmlns:p14="http://schemas.microsoft.com/office/powerpoint/2010/main" val="3995965542"/>
              </p:ext>
            </p:extLst>
          </p:nvPr>
        </p:nvGraphicFramePr>
        <p:xfrm>
          <a:off x="5787982" y="2055014"/>
          <a:ext cx="4095982" cy="57606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9865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0846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0097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88032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Описание</a:t>
                      </a:r>
                      <a:endParaRPr lang="zh-CN" sz="1200" dirty="0">
                        <a:effectLst/>
                        <a:latin typeface="Calibri"/>
                        <a:ea typeface="宋体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12NC</a:t>
                      </a:r>
                      <a:endParaRPr lang="zh-CN" sz="1200" dirty="0">
                        <a:effectLst/>
                        <a:latin typeface="Calibri"/>
                        <a:ea typeface="宋体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altLang="zh-CN" sz="1200" dirty="0">
                          <a:effectLst/>
                        </a:rPr>
                        <a:t>Заметка</a:t>
                      </a:r>
                      <a:endParaRPr lang="zh-CN" sz="1200" dirty="0">
                        <a:effectLst/>
                        <a:latin typeface="Calibri"/>
                        <a:ea typeface="宋体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BN006Z SM</a:t>
                      </a:r>
                      <a:endParaRPr lang="zh-CN" sz="1200" dirty="0">
                        <a:effectLst/>
                        <a:latin typeface="Calibri"/>
                        <a:ea typeface="宋体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911401547821</a:t>
                      </a:r>
                      <a:endParaRPr lang="zh-CN" sz="1200">
                        <a:effectLst/>
                        <a:latin typeface="Calibri"/>
                        <a:ea typeface="宋体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SG" altLang="zh-CN" sz="1200" dirty="0">
                          <a:effectLst/>
                        </a:rPr>
                        <a:t>Suspension brackets</a:t>
                      </a:r>
                      <a:r>
                        <a:rPr lang="en-SG" altLang="zh-CN" sz="1200" baseline="0" dirty="0">
                          <a:effectLst/>
                        </a:rPr>
                        <a:t> x 2 pcs </a:t>
                      </a:r>
                      <a:endParaRPr lang="zh-CN" sz="1200" dirty="0">
                        <a:effectLst/>
                        <a:latin typeface="Calibri"/>
                        <a:ea typeface="宋体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7" name="Rounded Rectangle 6"/>
          <p:cNvSpPr/>
          <p:nvPr>
            <p:custDataLst>
              <p:tags r:id="rId7"/>
            </p:custDataLst>
          </p:nvPr>
        </p:nvSpPr>
        <p:spPr>
          <a:xfrm>
            <a:off x="5679361" y="1636927"/>
            <a:ext cx="4313224" cy="4857345"/>
          </a:xfrm>
          <a:prstGeom prst="roundRect">
            <a:avLst/>
          </a:prstGeom>
          <a:noFill/>
          <a:ln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3231416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 txBox="1">
            <a:spLocks/>
          </p:cNvSpPr>
          <p:nvPr/>
        </p:nvSpPr>
        <p:spPr>
          <a:xfrm>
            <a:off x="496338" y="342553"/>
            <a:ext cx="8359775" cy="914400"/>
          </a:xfrm>
          <a:prstGeom prst="rect">
            <a:avLst/>
          </a:prstGeom>
          <a:ln w="0"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</a:extLst>
        </p:spPr>
        <p:txBody>
          <a:bodyPr vert="horz" wrap="square" lIns="0" tIns="0" rIns="0" bIns="0" rtlCol="0" anchor="t" anchorCtr="0">
            <a:noAutofit/>
          </a:bodyPr>
          <a:lstStyle>
            <a:defPPr>
              <a:defRPr lang="zh-CN"/>
            </a:defPPr>
            <a:lvl1pPr defTabSz="913923">
              <a:lnSpc>
                <a:spcPct val="90000"/>
              </a:lnSpc>
              <a:spcBef>
                <a:spcPts val="0"/>
              </a:spcBef>
              <a:buNone/>
              <a:defRPr sz="3200" b="1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400">
                <a:solidFill>
                  <a:srgbClr val="000000"/>
                </a:solidFill>
                <a:latin typeface="Calibri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400">
                <a:solidFill>
                  <a:srgbClr val="000000"/>
                </a:solidFill>
                <a:latin typeface="Calibri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400">
                <a:solidFill>
                  <a:srgbClr val="000000"/>
                </a:solidFill>
                <a:latin typeface="Calibri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400">
                <a:solidFill>
                  <a:srgbClr val="000000"/>
                </a:solidFill>
                <a:latin typeface="Calibri" pitchFamily="34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ru-RU" dirty="0"/>
              <a:t>Версия для шагового диммирования</a:t>
            </a:r>
            <a:endParaRPr lang="en-US" dirty="0"/>
          </a:p>
          <a:p>
            <a:r>
              <a:rPr lang="ru-RU" sz="2400" b="0" i="1" u="sng" dirty="0"/>
              <a:t>Специально для трейд</a:t>
            </a:r>
            <a:endParaRPr lang="en-US" sz="2400" b="0" i="1" u="sng" dirty="0"/>
          </a:p>
        </p:txBody>
      </p:sp>
      <p:grpSp>
        <p:nvGrpSpPr>
          <p:cNvPr id="27" name="Group 26"/>
          <p:cNvGrpSpPr/>
          <p:nvPr/>
        </p:nvGrpSpPr>
        <p:grpSpPr>
          <a:xfrm>
            <a:off x="8513921" y="4119419"/>
            <a:ext cx="3048000" cy="947119"/>
            <a:chOff x="393509" y="1137139"/>
            <a:chExt cx="5832000" cy="1394560"/>
          </a:xfrm>
        </p:grpSpPr>
        <p:pic>
          <p:nvPicPr>
            <p:cNvPr id="28" name="Picture 2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4969"/>
            <a:stretch/>
          </p:blipFill>
          <p:spPr bwMode="auto">
            <a:xfrm>
              <a:off x="393509" y="1137139"/>
              <a:ext cx="5832000" cy="139456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9" name="TextBox 28"/>
            <p:cNvSpPr txBox="1"/>
            <p:nvPr/>
          </p:nvSpPr>
          <p:spPr>
            <a:xfrm>
              <a:off x="939002" y="1243706"/>
              <a:ext cx="828431" cy="317225"/>
            </a:xfrm>
            <a:prstGeom prst="rect">
              <a:avLst/>
            </a:prstGeom>
            <a:noFill/>
            <a:effectLst>
              <a:innerShdw blurRad="1219200" dist="2070100" dir="17460000">
                <a:schemeClr val="bg1">
                  <a:alpha val="0"/>
                </a:schemeClr>
              </a:innerShdw>
            </a:effectLst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>
                <a:defRPr sz="1800" b="1">
                  <a:solidFill>
                    <a:schemeClr val="bg1"/>
                  </a:solidFill>
                  <a:effectLst>
                    <a:glow rad="127000">
                      <a:schemeClr val="tx1"/>
                    </a:glow>
                    <a:outerShdw blurRad="50800" dist="50800" dir="5400000" algn="ctr" rotWithShape="0">
                      <a:schemeClr val="bg1"/>
                    </a:outerShdw>
                  </a:effectLst>
                  <a:latin typeface="黑体" pitchFamily="49" charset="-122"/>
                  <a:ea typeface="黑体" pitchFamily="49" charset="-122"/>
                </a:defRPr>
              </a:lvl1pPr>
            </a:lstStyle>
            <a:p>
              <a:pPr algn="ctr"/>
              <a:r>
                <a:rPr lang="en-US" altLang="zh-CN" sz="800" b="0" dirty="0">
                  <a:ln>
                    <a:solidFill>
                      <a:schemeClr val="bg1">
                        <a:lumMod val="85000"/>
                      </a:schemeClr>
                    </a:solidFill>
                  </a:ln>
                  <a:effectLst>
                    <a:glow rad="127000">
                      <a:schemeClr val="tx1">
                        <a:lumMod val="50000"/>
                        <a:lumOff val="50000"/>
                      </a:schemeClr>
                    </a:glow>
                    <a:outerShdw blurRad="50800" dist="50800" dir="5400000" algn="ctr" rotWithShape="0">
                      <a:schemeClr val="bg1"/>
                    </a:outerShdw>
                  </a:effectLst>
                  <a:latin typeface="+mn-lt"/>
                </a:rPr>
                <a:t>2 0 %</a:t>
              </a:r>
              <a:endParaRPr lang="zh-CN" altLang="en-US" sz="800" b="0" dirty="0">
                <a:ln>
                  <a:solidFill>
                    <a:schemeClr val="bg1">
                      <a:lumMod val="85000"/>
                    </a:schemeClr>
                  </a:solidFill>
                </a:ln>
                <a:effectLst>
                  <a:glow rad="127000">
                    <a:schemeClr val="tx1">
                      <a:lumMod val="50000"/>
                      <a:lumOff val="50000"/>
                    </a:schemeClr>
                  </a:glow>
                  <a:outerShdw blurRad="50800" dist="50800" dir="5400000" algn="ctr" rotWithShape="0">
                    <a:schemeClr val="bg1"/>
                  </a:outerShdw>
                </a:effectLst>
                <a:latin typeface="+mn-lt"/>
              </a:endParaRPr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4941880" y="1268623"/>
              <a:ext cx="622775" cy="498495"/>
            </a:xfrm>
            <a:prstGeom prst="rect">
              <a:avLst/>
            </a:prstGeom>
            <a:noFill/>
            <a:effectLst>
              <a:innerShdw blurRad="1219200" dist="2070100" dir="17460000">
                <a:schemeClr val="bg1">
                  <a:alpha val="0"/>
                </a:schemeClr>
              </a:innerShdw>
            </a:effectLst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>
                <a:defRPr sz="1800" b="1">
                  <a:solidFill>
                    <a:schemeClr val="bg1"/>
                  </a:solidFill>
                  <a:effectLst>
                    <a:glow rad="127000">
                      <a:schemeClr val="tx1"/>
                    </a:glow>
                    <a:outerShdw blurRad="50800" dist="50800" dir="5400000" algn="ctr" rotWithShape="0">
                      <a:schemeClr val="bg1"/>
                    </a:outerShdw>
                  </a:effectLst>
                  <a:latin typeface="黑体" pitchFamily="49" charset="-122"/>
                  <a:ea typeface="黑体" pitchFamily="49" charset="-122"/>
                </a:defRPr>
              </a:lvl1pPr>
            </a:lstStyle>
            <a:p>
              <a:pPr algn="ctr"/>
              <a:r>
                <a:rPr lang="en-US" altLang="zh-CN" sz="800" b="0" dirty="0">
                  <a:ln>
                    <a:solidFill>
                      <a:schemeClr val="bg1">
                        <a:lumMod val="85000"/>
                      </a:schemeClr>
                    </a:solidFill>
                  </a:ln>
                  <a:effectLst>
                    <a:glow rad="127000">
                      <a:schemeClr val="tx1">
                        <a:lumMod val="50000"/>
                        <a:lumOff val="50000"/>
                      </a:schemeClr>
                    </a:glow>
                    <a:outerShdw blurRad="50800" dist="50800" dir="5400000" algn="ctr" rotWithShape="0">
                      <a:schemeClr val="bg1"/>
                    </a:outerShdw>
                  </a:effectLst>
                  <a:latin typeface="+mn-lt"/>
                </a:rPr>
                <a:t>2 0 %</a:t>
              </a:r>
              <a:endParaRPr lang="zh-CN" altLang="en-US" sz="800" b="0" dirty="0">
                <a:ln>
                  <a:solidFill>
                    <a:schemeClr val="bg1">
                      <a:lumMod val="85000"/>
                    </a:schemeClr>
                  </a:solidFill>
                </a:ln>
                <a:effectLst>
                  <a:glow rad="127000">
                    <a:schemeClr val="tx1">
                      <a:lumMod val="50000"/>
                      <a:lumOff val="50000"/>
                    </a:schemeClr>
                  </a:glow>
                  <a:outerShdw blurRad="50800" dist="50800" dir="5400000" algn="ctr" rotWithShape="0">
                    <a:schemeClr val="bg1"/>
                  </a:outerShdw>
                </a:effectLst>
                <a:latin typeface="+mn-lt"/>
              </a:endParaRPr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2889153" y="1260443"/>
              <a:ext cx="828431" cy="317225"/>
            </a:xfrm>
            <a:prstGeom prst="rect">
              <a:avLst/>
            </a:prstGeom>
            <a:noFill/>
            <a:effectLst>
              <a:innerShdw blurRad="1219200" dist="2070100" dir="17460000">
                <a:schemeClr val="bg1">
                  <a:alpha val="0"/>
                </a:schemeClr>
              </a:innerShdw>
            </a:effectLst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>
                <a:defRPr sz="1800" b="1">
                  <a:solidFill>
                    <a:schemeClr val="bg1"/>
                  </a:solidFill>
                  <a:effectLst>
                    <a:glow rad="127000">
                      <a:schemeClr val="tx1"/>
                    </a:glow>
                    <a:outerShdw blurRad="50800" dist="50800" dir="5400000" algn="ctr" rotWithShape="0">
                      <a:schemeClr val="bg1"/>
                    </a:outerShdw>
                  </a:effectLst>
                  <a:latin typeface="黑体" pitchFamily="49" charset="-122"/>
                  <a:ea typeface="黑体" pitchFamily="49" charset="-122"/>
                </a:defRPr>
              </a:lvl1pPr>
            </a:lstStyle>
            <a:p>
              <a:pPr algn="ctr"/>
              <a:r>
                <a:rPr lang="en-US" altLang="zh-CN" sz="800" b="0" dirty="0">
                  <a:ln>
                    <a:solidFill>
                      <a:schemeClr val="bg1">
                        <a:lumMod val="85000"/>
                      </a:schemeClr>
                    </a:solidFill>
                  </a:ln>
                  <a:effectLst>
                    <a:glow rad="127000">
                      <a:schemeClr val="tx1">
                        <a:lumMod val="50000"/>
                        <a:lumOff val="50000"/>
                      </a:schemeClr>
                    </a:glow>
                    <a:outerShdw blurRad="50800" dist="50800" dir="5400000" algn="ctr" rotWithShape="0">
                      <a:schemeClr val="bg1"/>
                    </a:outerShdw>
                  </a:effectLst>
                  <a:latin typeface="+mn-lt"/>
                </a:rPr>
                <a:t>100 %</a:t>
              </a:r>
              <a:endParaRPr lang="zh-CN" altLang="en-US" sz="800" b="0" dirty="0">
                <a:ln>
                  <a:solidFill>
                    <a:schemeClr val="bg1">
                      <a:lumMod val="85000"/>
                    </a:schemeClr>
                  </a:solidFill>
                </a:ln>
                <a:effectLst>
                  <a:glow rad="127000">
                    <a:schemeClr val="tx1">
                      <a:lumMod val="50000"/>
                      <a:lumOff val="50000"/>
                    </a:schemeClr>
                  </a:glow>
                  <a:outerShdw blurRad="50800" dist="50800" dir="5400000" algn="ctr" rotWithShape="0">
                    <a:schemeClr val="bg1"/>
                  </a:outerShdw>
                </a:effectLst>
                <a:latin typeface="+mn-lt"/>
              </a:endParaRPr>
            </a:p>
          </p:txBody>
        </p:sp>
      </p:grpSp>
      <p:grpSp>
        <p:nvGrpSpPr>
          <p:cNvPr id="32" name="Group 31"/>
          <p:cNvGrpSpPr/>
          <p:nvPr/>
        </p:nvGrpSpPr>
        <p:grpSpPr>
          <a:xfrm>
            <a:off x="8444663" y="5167780"/>
            <a:ext cx="3180098" cy="900316"/>
            <a:chOff x="1185863" y="4869160"/>
            <a:chExt cx="6715125" cy="1718289"/>
          </a:xfrm>
        </p:grpSpPr>
        <p:pic>
          <p:nvPicPr>
            <p:cNvPr id="33" name="Picture 3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6043"/>
            <a:stretch/>
          </p:blipFill>
          <p:spPr bwMode="auto">
            <a:xfrm>
              <a:off x="1185863" y="4869160"/>
              <a:ext cx="6715125" cy="171828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34" name="TextBox 33"/>
            <p:cNvSpPr txBox="1"/>
            <p:nvPr/>
          </p:nvSpPr>
          <p:spPr>
            <a:xfrm>
              <a:off x="3578880" y="4962885"/>
              <a:ext cx="1815066" cy="411183"/>
            </a:xfrm>
            <a:prstGeom prst="rect">
              <a:avLst/>
            </a:prstGeom>
            <a:noFill/>
            <a:effectLst>
              <a:innerShdw blurRad="1219200" dist="2070100" dir="17460000">
                <a:schemeClr val="bg1">
                  <a:alpha val="0"/>
                </a:schemeClr>
              </a:innerShdw>
            </a:effectLst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>
                <a:defRPr sz="1800" b="1">
                  <a:solidFill>
                    <a:schemeClr val="bg1"/>
                  </a:solidFill>
                  <a:effectLst>
                    <a:glow rad="127000">
                      <a:schemeClr val="tx1"/>
                    </a:glow>
                    <a:outerShdw blurRad="50800" dist="50800" dir="5400000" algn="ctr" rotWithShape="0">
                      <a:schemeClr val="bg1"/>
                    </a:outerShdw>
                  </a:effectLst>
                  <a:latin typeface="黑体" pitchFamily="49" charset="-122"/>
                  <a:ea typeface="黑体" pitchFamily="49" charset="-122"/>
                </a:defRPr>
              </a:lvl1pPr>
            </a:lstStyle>
            <a:p>
              <a:pPr algn="ctr"/>
              <a:r>
                <a:rPr lang="en-US" altLang="zh-CN" sz="800" b="0" dirty="0">
                  <a:ln>
                    <a:solidFill>
                      <a:schemeClr val="bg1">
                        <a:lumMod val="85000"/>
                      </a:schemeClr>
                    </a:solidFill>
                  </a:ln>
                  <a:effectLst>
                    <a:glow rad="127000">
                      <a:schemeClr val="tx1">
                        <a:lumMod val="50000"/>
                        <a:lumOff val="50000"/>
                      </a:schemeClr>
                    </a:glow>
                    <a:outerShdw blurRad="50800" dist="50800" dir="5400000" algn="ctr" rotWithShape="0">
                      <a:schemeClr val="bg1"/>
                    </a:outerShdw>
                  </a:effectLst>
                  <a:latin typeface="+mn-lt"/>
                </a:rPr>
                <a:t>100%</a:t>
              </a:r>
              <a:endParaRPr lang="zh-CN" altLang="en-US" sz="800" b="0" dirty="0">
                <a:ln>
                  <a:solidFill>
                    <a:schemeClr val="bg1">
                      <a:lumMod val="85000"/>
                    </a:schemeClr>
                  </a:solidFill>
                </a:ln>
                <a:effectLst>
                  <a:glow rad="127000">
                    <a:schemeClr val="tx1">
                      <a:lumMod val="50000"/>
                      <a:lumOff val="50000"/>
                    </a:schemeClr>
                  </a:glow>
                  <a:outerShdw blurRad="50800" dist="50800" dir="5400000" algn="ctr" rotWithShape="0">
                    <a:schemeClr val="bg1"/>
                  </a:outerShdw>
                </a:effectLst>
                <a:latin typeface="+mn-lt"/>
              </a:endParaRPr>
            </a:p>
          </p:txBody>
        </p:sp>
      </p:grpSp>
      <p:sp>
        <p:nvSpPr>
          <p:cNvPr id="35" name="TextBox 34"/>
          <p:cNvSpPr txBox="1"/>
          <p:nvPr/>
        </p:nvSpPr>
        <p:spPr>
          <a:xfrm>
            <a:off x="8932710" y="5234446"/>
            <a:ext cx="487087" cy="215444"/>
          </a:xfrm>
          <a:prstGeom prst="rect">
            <a:avLst/>
          </a:prstGeom>
          <a:noFill/>
          <a:effectLst>
            <a:innerShdw blurRad="1219200" dist="2070100" dir="17460000">
              <a:schemeClr val="bg1">
                <a:alpha val="0"/>
              </a:schemeClr>
            </a:innerShdw>
          </a:effectLst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1800" b="1">
                <a:solidFill>
                  <a:schemeClr val="bg1"/>
                </a:solidFill>
                <a:effectLst>
                  <a:glow rad="127000">
                    <a:schemeClr val="tx1"/>
                  </a:glow>
                  <a:outerShdw blurRad="50800" dist="50800" dir="5400000" algn="ctr" rotWithShape="0">
                    <a:schemeClr val="bg1"/>
                  </a:outerShdw>
                </a:effectLst>
                <a:latin typeface="黑体" pitchFamily="49" charset="-122"/>
                <a:ea typeface="黑体" pitchFamily="49" charset="-122"/>
              </a:defRPr>
            </a:lvl1pPr>
          </a:lstStyle>
          <a:p>
            <a:pPr algn="ctr"/>
            <a:r>
              <a:rPr lang="en-US" altLang="zh-CN" sz="800" b="0" dirty="0">
                <a:ln>
                  <a:solidFill>
                    <a:schemeClr val="bg1">
                      <a:lumMod val="85000"/>
                    </a:schemeClr>
                  </a:solidFill>
                </a:ln>
                <a:effectLst>
                  <a:glow rad="127000">
                    <a:schemeClr val="tx1">
                      <a:lumMod val="50000"/>
                      <a:lumOff val="50000"/>
                    </a:schemeClr>
                  </a:glow>
                  <a:outerShdw blurRad="50800" dist="50800" dir="5400000" algn="ctr" rotWithShape="0">
                    <a:schemeClr val="bg1"/>
                  </a:outerShdw>
                </a:effectLst>
                <a:latin typeface="+mn-lt"/>
              </a:rPr>
              <a:t>100 %</a:t>
            </a:r>
            <a:endParaRPr lang="zh-CN" altLang="en-US" sz="800" b="0" dirty="0">
              <a:ln>
                <a:solidFill>
                  <a:schemeClr val="bg1">
                    <a:lumMod val="85000"/>
                  </a:schemeClr>
                </a:solidFill>
              </a:ln>
              <a:effectLst>
                <a:glow rad="127000">
                  <a:schemeClr val="tx1">
                    <a:lumMod val="50000"/>
                    <a:lumOff val="50000"/>
                  </a:schemeClr>
                </a:glow>
                <a:outerShdw blurRad="50800" dist="50800" dir="5400000" algn="ctr" rotWithShape="0">
                  <a:schemeClr val="bg1"/>
                </a:outerShdw>
              </a:effectLst>
              <a:latin typeface="+mn-lt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7A3693E-157B-40BE-82EE-AC63843B7DC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2842" y="1620698"/>
            <a:ext cx="1743549" cy="1231855"/>
          </a:xfrm>
          <a:prstGeom prst="rect">
            <a:avLst/>
          </a:prstGeom>
        </p:spPr>
      </p:pic>
      <p:pic>
        <p:nvPicPr>
          <p:cNvPr id="19" name="Picture 2">
            <a:extLst>
              <a:ext uri="{FF2B5EF4-FFF2-40B4-BE49-F238E27FC236}">
                <a16:creationId xmlns:a16="http://schemas.microsoft.com/office/drawing/2014/main" id="{5F3EBA89-7E56-473A-A9DA-B32DCDC0B05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442"/>
          <a:stretch/>
        </p:blipFill>
        <p:spPr bwMode="auto">
          <a:xfrm>
            <a:off x="2116572" y="1688777"/>
            <a:ext cx="1533798" cy="1081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ADB126E1-3D67-4F2B-9210-C54116AC87F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184899" y="1728650"/>
            <a:ext cx="1526533" cy="1001503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BC6A5E0E-1FF0-4DAD-90CC-52567C22814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213638" y="1482746"/>
            <a:ext cx="1447800" cy="1356434"/>
          </a:xfrm>
          <a:prstGeom prst="rect">
            <a:avLst/>
          </a:prstGeom>
        </p:spPr>
      </p:pic>
      <p:sp>
        <p:nvSpPr>
          <p:cNvPr id="4" name="Arrow: Right 3">
            <a:extLst>
              <a:ext uri="{FF2B5EF4-FFF2-40B4-BE49-F238E27FC236}">
                <a16:creationId xmlns:a16="http://schemas.microsoft.com/office/drawing/2014/main" id="{80218E6D-9FD0-4174-9541-BCAABF19B2A4}"/>
              </a:ext>
            </a:extLst>
          </p:cNvPr>
          <p:cNvSpPr/>
          <p:nvPr/>
        </p:nvSpPr>
        <p:spPr>
          <a:xfrm>
            <a:off x="747240" y="3050241"/>
            <a:ext cx="5228258" cy="62171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dirty="0"/>
              <a:t>1. 100</a:t>
            </a:r>
            <a:r>
              <a:rPr lang="ru-RU" altLang="zh-CN" dirty="0"/>
              <a:t>лм</a:t>
            </a:r>
            <a:r>
              <a:rPr lang="en-US" altLang="zh-CN" dirty="0"/>
              <a:t>/</a:t>
            </a:r>
            <a:r>
              <a:rPr lang="ru-RU" altLang="zh-CN" dirty="0"/>
              <a:t>Вт</a:t>
            </a:r>
            <a:r>
              <a:rPr lang="en-US" altLang="zh-CN" dirty="0"/>
              <a:t>; 32</a:t>
            </a:r>
            <a:r>
              <a:rPr lang="en-US" dirty="0"/>
              <a:t>00</a:t>
            </a:r>
            <a:r>
              <a:rPr lang="ru-RU" dirty="0"/>
              <a:t>Лм</a:t>
            </a:r>
            <a:r>
              <a:rPr lang="en-US" dirty="0"/>
              <a:t> &amp; 1600</a:t>
            </a:r>
            <a:r>
              <a:rPr lang="ru-RU" dirty="0"/>
              <a:t>Лм</a:t>
            </a:r>
            <a:r>
              <a:rPr lang="en-US" dirty="0"/>
              <a:t> </a:t>
            </a:r>
            <a:r>
              <a:rPr lang="ru-RU" dirty="0"/>
              <a:t>на</a:t>
            </a:r>
            <a:r>
              <a:rPr lang="en-US" dirty="0"/>
              <a:t> 4</a:t>
            </a:r>
            <a:r>
              <a:rPr lang="ru-RU" dirty="0"/>
              <a:t> фунтах</a:t>
            </a:r>
            <a:endParaRPr lang="en-US" dirty="0"/>
          </a:p>
        </p:txBody>
      </p:sp>
      <p:sp>
        <p:nvSpPr>
          <p:cNvPr id="24" name="Arrow: Right 23">
            <a:extLst>
              <a:ext uri="{FF2B5EF4-FFF2-40B4-BE49-F238E27FC236}">
                <a16:creationId xmlns:a16="http://schemas.microsoft.com/office/drawing/2014/main" id="{2C27E1F7-50FD-4384-B5C3-7713319F2CF1}"/>
              </a:ext>
            </a:extLst>
          </p:cNvPr>
          <p:cNvSpPr/>
          <p:nvPr/>
        </p:nvSpPr>
        <p:spPr>
          <a:xfrm>
            <a:off x="747240" y="3587776"/>
            <a:ext cx="6107608" cy="113263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/>
              <a:t>2. 20% </a:t>
            </a:r>
            <a:r>
              <a:rPr lang="ru-RU" dirty="0"/>
              <a:t>и</a:t>
            </a:r>
            <a:r>
              <a:rPr lang="en-US" dirty="0"/>
              <a:t> 100% </a:t>
            </a:r>
            <a:r>
              <a:rPr lang="ru-RU" dirty="0"/>
              <a:t>шаговое диммирование</a:t>
            </a:r>
            <a:r>
              <a:rPr lang="en-US" dirty="0"/>
              <a:t>, </a:t>
            </a:r>
            <a:r>
              <a:rPr lang="ru-RU" dirty="0"/>
              <a:t>период ожидания – 1 минута</a:t>
            </a:r>
            <a:endParaRPr lang="en-US" dirty="0"/>
          </a:p>
        </p:txBody>
      </p:sp>
      <p:sp>
        <p:nvSpPr>
          <p:cNvPr id="26" name="Arrow: Right 25">
            <a:extLst>
              <a:ext uri="{FF2B5EF4-FFF2-40B4-BE49-F238E27FC236}">
                <a16:creationId xmlns:a16="http://schemas.microsoft.com/office/drawing/2014/main" id="{DB7078DC-7250-4AED-B445-4F19AC521947}"/>
              </a:ext>
            </a:extLst>
          </p:cNvPr>
          <p:cNvSpPr/>
          <p:nvPr/>
        </p:nvSpPr>
        <p:spPr>
          <a:xfrm>
            <a:off x="747240" y="5405025"/>
            <a:ext cx="7114709" cy="113263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/>
              <a:t>4. 5</a:t>
            </a:r>
            <a:r>
              <a:rPr lang="ru-RU" dirty="0"/>
              <a:t> метров</a:t>
            </a:r>
            <a:r>
              <a:rPr lang="en-US" dirty="0"/>
              <a:t> </a:t>
            </a:r>
            <a:r>
              <a:rPr lang="ru-RU" dirty="0"/>
              <a:t> - стандратное расстояние для распознования, 3 м – высота установки</a:t>
            </a:r>
            <a:endParaRPr lang="en-US" dirty="0"/>
          </a:p>
        </p:txBody>
      </p:sp>
      <p:sp>
        <p:nvSpPr>
          <p:cNvPr id="36" name="Arrow: Right 35">
            <a:extLst>
              <a:ext uri="{FF2B5EF4-FFF2-40B4-BE49-F238E27FC236}">
                <a16:creationId xmlns:a16="http://schemas.microsoft.com/office/drawing/2014/main" id="{9D5D2182-4F0B-4CD8-BBC9-E93585E7F1C3}"/>
              </a:ext>
            </a:extLst>
          </p:cNvPr>
          <p:cNvSpPr/>
          <p:nvPr/>
        </p:nvSpPr>
        <p:spPr>
          <a:xfrm>
            <a:off x="723901" y="4407183"/>
            <a:ext cx="6783522" cy="104472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/>
              <a:t>3. </a:t>
            </a:r>
            <a:r>
              <a:rPr lang="ru-RU" dirty="0"/>
              <a:t>Микроволновый датчик движения с высокой проникающей силой</a:t>
            </a:r>
            <a:endParaRPr lang="en-US" dirty="0"/>
          </a:p>
        </p:txBody>
      </p:sp>
      <p:sp>
        <p:nvSpPr>
          <p:cNvPr id="2" name="Wave 1">
            <a:extLst>
              <a:ext uri="{FF2B5EF4-FFF2-40B4-BE49-F238E27FC236}">
                <a16:creationId xmlns:a16="http://schemas.microsoft.com/office/drawing/2014/main" id="{48985E1A-4D8D-4842-A227-63A3AE31E55B}"/>
              </a:ext>
            </a:extLst>
          </p:cNvPr>
          <p:cNvSpPr/>
          <p:nvPr/>
        </p:nvSpPr>
        <p:spPr>
          <a:xfrm>
            <a:off x="10304358" y="361398"/>
            <a:ext cx="1155384" cy="522334"/>
          </a:xfrm>
          <a:prstGeom prst="wave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Q3 2018</a:t>
            </a:r>
          </a:p>
        </p:txBody>
      </p:sp>
    </p:spTree>
    <p:extLst>
      <p:ext uri="{BB962C8B-B14F-4D97-AF65-F5344CB8AC3E}">
        <p14:creationId xmlns:p14="http://schemas.microsoft.com/office/powerpoint/2010/main" val="10159958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52784372"/>
      </p:ext>
    </p:extLst>
  </p:cSld>
  <p:clrMapOvr>
    <a:masterClrMapping/>
  </p:clrMapOvr>
  <p:transition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374655" y="342447"/>
            <a:ext cx="8064005" cy="1007999"/>
          </a:xfrm>
          <a:ln w="0"/>
          <a:effectLst/>
          <a:extLst>
            <a:ext uri="{53640926-AAD7-44D8-BBD7-CCE9431645EC}">
              <a14:shadowObscured xmlns:a14="http://schemas.microsoft.com/office/drawing/2010/main"/>
            </a:ext>
          </a:extLst>
        </p:spPr>
        <p:txBody>
          <a:bodyPr vert="horz" wrap="square" lIns="0" tIns="0" rIns="0" bIns="0" rtlCol="0" anchor="t" anchorCtr="0">
            <a:noAutofit/>
          </a:bodyPr>
          <a:lstStyle/>
          <a:p>
            <a:pPr>
              <a:spcBef>
                <a:spcPts val="0"/>
              </a:spcBef>
            </a:pPr>
            <a:r>
              <a:rPr lang="ru-RU" sz="3200" dirty="0"/>
              <a:t>Применение</a:t>
            </a:r>
            <a:endParaRPr lang="en-US" sz="3200" dirty="0"/>
          </a:p>
        </p:txBody>
      </p:sp>
      <p:pic>
        <p:nvPicPr>
          <p:cNvPr id="7" name="Picture 3__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0" t="1372" r="2330" b="2073"/>
          <a:stretch/>
        </p:blipFill>
        <p:spPr bwMode="auto">
          <a:xfrm>
            <a:off x="8361499" y="1086153"/>
            <a:ext cx="2210808" cy="24477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2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97" r="18454" b="589"/>
          <a:stretch/>
        </p:blipFill>
        <p:spPr bwMode="auto">
          <a:xfrm>
            <a:off x="3852331" y="1083372"/>
            <a:ext cx="2320505" cy="24366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6"/>
          <p:cNvPicPr>
            <a:picLocks noChangeAspect="1" noChangeArrowheads="1"/>
          </p:cNvPicPr>
          <p:nvPr>
            <p:custDataLst>
              <p:tags r:id="rId5"/>
            </p:custDataLst>
          </p:nvPr>
        </p:nvPicPr>
        <p:blipFill rotWithShape="1"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461" t="-400" r="17187" b="1941"/>
          <a:stretch/>
        </p:blipFill>
        <p:spPr bwMode="auto">
          <a:xfrm>
            <a:off x="6168930" y="3750177"/>
            <a:ext cx="2188664" cy="22139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5"/>
          <p:cNvPicPr>
            <a:picLocks noChangeAspect="1" noChangeArrowheads="1"/>
          </p:cNvPicPr>
          <p:nvPr>
            <p:custDataLst>
              <p:tags r:id="rId6"/>
            </p:custDataLst>
          </p:nvPr>
        </p:nvPicPr>
        <p:blipFill rotWithShape="1"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215" t="-405" b="405"/>
          <a:stretch/>
        </p:blipFill>
        <p:spPr bwMode="auto">
          <a:xfrm>
            <a:off x="1372643" y="3759175"/>
            <a:ext cx="2424023" cy="22229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10"/>
          <p:cNvPicPr>
            <a:picLocks noChangeAspect="1"/>
          </p:cNvPicPr>
          <p:nvPr>
            <p:custDataLst>
              <p:tags r:id="rId7"/>
            </p:custDataLst>
          </p:nvPr>
        </p:nvPicPr>
        <p:blipFill rotWithShape="1"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940" t="15417" r="22725" b="5817"/>
          <a:stretch/>
        </p:blipFill>
        <p:spPr>
          <a:xfrm>
            <a:off x="1428308" y="1077809"/>
            <a:ext cx="2424023" cy="2433367"/>
          </a:xfrm>
          <a:prstGeom prst="rect">
            <a:avLst/>
          </a:prstGeom>
        </p:spPr>
      </p:pic>
      <p:pic>
        <p:nvPicPr>
          <p:cNvPr id="12" name="Picture 3_"/>
          <p:cNvPicPr>
            <a:picLocks noChangeAspect="1" noChangeArrowheads="1"/>
          </p:cNvPicPr>
          <p:nvPr>
            <p:custDataLst>
              <p:tags r:id="rId8"/>
            </p:custDataLst>
          </p:nvPr>
        </p:nvPicPr>
        <p:blipFill rotWithShape="1"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67" t="17553" r="941" b="11444"/>
          <a:stretch/>
        </p:blipFill>
        <p:spPr bwMode="auto">
          <a:xfrm>
            <a:off x="3848424" y="3759175"/>
            <a:ext cx="2320506" cy="22139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2_"/>
          <p:cNvPicPr>
            <a:picLocks noChangeAspect="1" noChangeArrowheads="1"/>
          </p:cNvPicPr>
          <p:nvPr>
            <p:custDataLst>
              <p:tags r:id="rId9"/>
            </p:custDataLst>
          </p:nvPr>
        </p:nvPicPr>
        <p:blipFill rotWithShape="1"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t="329" r="24500" b="12416"/>
          <a:stretch/>
        </p:blipFill>
        <p:spPr bwMode="auto">
          <a:xfrm>
            <a:off x="8361499" y="3759175"/>
            <a:ext cx="2210808" cy="22049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13"/>
          <p:cNvPicPr>
            <a:picLocks noChangeAspect="1"/>
          </p:cNvPicPr>
          <p:nvPr>
            <p:custDataLst>
              <p:tags r:id="rId10"/>
            </p:custDataLst>
          </p:nvPr>
        </p:nvPicPr>
        <p:blipFill rotWithShape="1"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105" t="26982" r="36077" b="23457"/>
          <a:stretch/>
        </p:blipFill>
        <p:spPr>
          <a:xfrm>
            <a:off x="6144323" y="1095266"/>
            <a:ext cx="2198644" cy="2442222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9A9D52AE-2BC9-41E2-B5EA-13BF0271C041}"/>
              </a:ext>
            </a:extLst>
          </p:cNvPr>
          <p:cNvSpPr txBox="1"/>
          <p:nvPr/>
        </p:nvSpPr>
        <p:spPr>
          <a:xfrm>
            <a:off x="374655" y="6332283"/>
            <a:ext cx="7797072" cy="584581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l"/>
            <a:r>
              <a:rPr lang="ru-RU" sz="1800" b="1" i="1" u="sng" dirty="0">
                <a:solidFill>
                  <a:schemeClr val="accent3">
                    <a:lumMod val="75000"/>
                  </a:schemeClr>
                </a:solidFill>
              </a:rPr>
              <a:t>Данная серия предлагает лучшее общее освещение в трейд проектах</a:t>
            </a:r>
            <a:endParaRPr lang="en-US" sz="1800" b="1" i="1" u="sng" dirty="0">
              <a:solidFill>
                <a:schemeClr val="accent3">
                  <a:lumMod val="75000"/>
                </a:schemeClr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33073587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24">
            <a:extLst>
              <a:ext uri="{FF2B5EF4-FFF2-40B4-BE49-F238E27FC236}">
                <a16:creationId xmlns:a16="http://schemas.microsoft.com/office/drawing/2014/main" id="{DF210F4A-F1F8-4566-95A5-EF36AFBCF411}"/>
              </a:ext>
            </a:extLst>
          </p:cNvPr>
          <p:cNvSpPr/>
          <p:nvPr/>
        </p:nvSpPr>
        <p:spPr>
          <a:xfrm>
            <a:off x="1594884" y="4078209"/>
            <a:ext cx="8248650" cy="2229939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EBF13A53-BA89-4342-BD88-89006C9C6B59}"/>
              </a:ext>
            </a:extLst>
          </p:cNvPr>
          <p:cNvSpPr/>
          <p:nvPr/>
        </p:nvSpPr>
        <p:spPr>
          <a:xfrm>
            <a:off x="1582370" y="1277647"/>
            <a:ext cx="8248650" cy="267251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0A21EAE3-EB4F-4DC3-BCEF-609B8E97BD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3755" y="62505"/>
            <a:ext cx="10797977" cy="914400"/>
          </a:xfr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</a:extLst>
        </p:spPr>
        <p:txBody>
          <a:bodyPr vert="horz" lIns="0" tIns="0" rIns="0" bIns="0" rtlCol="0" anchor="t" anchorCtr="0">
            <a:noAutofit/>
          </a:bodyPr>
          <a:lstStyle/>
          <a:p>
            <a:pPr>
              <a:spcAft>
                <a:spcPts val="900"/>
              </a:spcAft>
            </a:pPr>
            <a:r>
              <a:rPr lang="ru-RU" dirty="0"/>
              <a:t>Новое предложение по реечным светильникам общего освещения </a:t>
            </a:r>
            <a:r>
              <a:rPr lang="en-US" dirty="0"/>
              <a:t>(T8 integrated LED batten)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4B3F6E00-3DB0-4755-8FD9-BC38E416FAD9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6447" b="62200"/>
          <a:stretch/>
        </p:blipFill>
        <p:spPr>
          <a:xfrm flipH="1">
            <a:off x="2150684" y="4241334"/>
            <a:ext cx="1064709" cy="789578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8" name="Picture 3">
            <a:extLst>
              <a:ext uri="{FF2B5EF4-FFF2-40B4-BE49-F238E27FC236}">
                <a16:creationId xmlns:a16="http://schemas.microsoft.com/office/drawing/2014/main" id="{06FCAC42-20D2-4B4B-8DB7-3624720F78D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88905" y="1730012"/>
            <a:ext cx="979200" cy="7778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372B3E69-242F-403F-B7B4-D1CE7BB4CC0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879257" y="3075562"/>
            <a:ext cx="1212334" cy="612902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0EE0D50F-21D3-4DFE-927F-87D6FFAC8438}"/>
              </a:ext>
            </a:extLst>
          </p:cNvPr>
          <p:cNvSpPr txBox="1"/>
          <p:nvPr/>
        </p:nvSpPr>
        <p:spPr>
          <a:xfrm>
            <a:off x="7185367" y="3487659"/>
            <a:ext cx="1495425" cy="731899"/>
          </a:xfrm>
          <a:prstGeom prst="rect">
            <a:avLst/>
          </a:prstGeom>
        </p:spPr>
        <p:txBody>
          <a:bodyPr vert="horz" wrap="square" lIns="0" tIns="0" rIns="0" bIns="0" spcCol="432000" rtlCol="0">
            <a:noAutofit/>
          </a:bodyPr>
          <a:lstStyle/>
          <a:p>
            <a:endParaRPr lang="en-US" dirty="0" err="1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EC817366-7E8D-4B88-A981-DBC975FFD17B}"/>
              </a:ext>
            </a:extLst>
          </p:cNvPr>
          <p:cNvSpPr txBox="1"/>
          <p:nvPr/>
        </p:nvSpPr>
        <p:spPr>
          <a:xfrm>
            <a:off x="1952996" y="4289959"/>
            <a:ext cx="610206" cy="1901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de-DE"/>
            </a:defPPr>
            <a:lvl1pPr algn="ctr">
              <a:defRPr sz="1100">
                <a:solidFill>
                  <a:schemeClr val="lt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en-US" dirty="0"/>
              <a:t>T4P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53A9378A-7689-490E-85EA-EF28085E8F78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92" t="9917" r="6217" b="17127"/>
          <a:stretch/>
        </p:blipFill>
        <p:spPr>
          <a:xfrm>
            <a:off x="6176790" y="2407563"/>
            <a:ext cx="573261" cy="353437"/>
          </a:xfrm>
          <a:prstGeom prst="rect">
            <a:avLst/>
          </a:prstGeom>
        </p:spPr>
      </p:pic>
      <p:sp>
        <p:nvSpPr>
          <p:cNvPr id="21" name="Plus Sign 20">
            <a:extLst>
              <a:ext uri="{FF2B5EF4-FFF2-40B4-BE49-F238E27FC236}">
                <a16:creationId xmlns:a16="http://schemas.microsoft.com/office/drawing/2014/main" id="{D921803E-B718-460C-8C9C-96CDDAE7E635}"/>
              </a:ext>
            </a:extLst>
          </p:cNvPr>
          <p:cNvSpPr/>
          <p:nvPr/>
        </p:nvSpPr>
        <p:spPr>
          <a:xfrm>
            <a:off x="6012744" y="2155513"/>
            <a:ext cx="431110" cy="330367"/>
          </a:xfrm>
          <a:prstGeom prst="mathPlus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313CF8A6-045A-4F05-AC6D-311BDE05AE26}"/>
              </a:ext>
            </a:extLst>
          </p:cNvPr>
          <p:cNvCxnSpPr/>
          <p:nvPr/>
        </p:nvCxnSpPr>
        <p:spPr>
          <a:xfrm>
            <a:off x="4891793" y="1311626"/>
            <a:ext cx="0" cy="4950535"/>
          </a:xfrm>
          <a:prstGeom prst="line">
            <a:avLst/>
          </a:prstGeom>
          <a:ln>
            <a:prstDash val="lg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>
            <a:extLst>
              <a:ext uri="{FF2B5EF4-FFF2-40B4-BE49-F238E27FC236}">
                <a16:creationId xmlns:a16="http://schemas.microsoft.com/office/drawing/2014/main" id="{B381D254-D8EF-4221-A688-DCB37217A4AF}"/>
              </a:ext>
            </a:extLst>
          </p:cNvPr>
          <p:cNvSpPr txBox="1"/>
          <p:nvPr/>
        </p:nvSpPr>
        <p:spPr>
          <a:xfrm>
            <a:off x="2375934" y="973059"/>
            <a:ext cx="1504950" cy="235243"/>
          </a:xfrm>
          <a:prstGeom prst="rect">
            <a:avLst/>
          </a:prstGeom>
        </p:spPr>
        <p:txBody>
          <a:bodyPr vert="horz" wrap="square" lIns="0" tIns="0" rIns="0" bIns="0" spcCol="432000" rtlCol="0">
            <a:noAutofit/>
          </a:bodyPr>
          <a:lstStyle/>
          <a:p>
            <a:r>
              <a:rPr lang="en-US" dirty="0"/>
              <a:t>2016 </a:t>
            </a:r>
            <a:r>
              <a:rPr lang="ru-RU" dirty="0"/>
              <a:t>- </a:t>
            </a:r>
            <a:r>
              <a:rPr lang="en-US" dirty="0"/>
              <a:t>2017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DD230DD4-BD86-4F47-A0BA-CE34A128D610}"/>
              </a:ext>
            </a:extLst>
          </p:cNvPr>
          <p:cNvSpPr txBox="1"/>
          <p:nvPr/>
        </p:nvSpPr>
        <p:spPr>
          <a:xfrm>
            <a:off x="5141035" y="977905"/>
            <a:ext cx="1504950" cy="235243"/>
          </a:xfrm>
          <a:prstGeom prst="rect">
            <a:avLst/>
          </a:prstGeom>
        </p:spPr>
        <p:txBody>
          <a:bodyPr vert="horz" wrap="square" lIns="0" tIns="0" rIns="0" bIns="0" spcCol="432000" rtlCol="0">
            <a:noAutofit/>
          </a:bodyPr>
          <a:lstStyle/>
          <a:p>
            <a:r>
              <a:rPr lang="en-US" dirty="0"/>
              <a:t>2018 </a:t>
            </a:r>
            <a:r>
              <a:rPr lang="ru-RU" dirty="0"/>
              <a:t>-</a:t>
            </a:r>
            <a:r>
              <a:rPr lang="en-US" dirty="0"/>
              <a:t> 2020</a:t>
            </a:r>
          </a:p>
        </p:txBody>
      </p:sp>
      <p:sp>
        <p:nvSpPr>
          <p:cNvPr id="29" name="Arrow: Right 28">
            <a:extLst>
              <a:ext uri="{FF2B5EF4-FFF2-40B4-BE49-F238E27FC236}">
                <a16:creationId xmlns:a16="http://schemas.microsoft.com/office/drawing/2014/main" id="{7671128B-014E-4969-ABE7-ADA6EF47C964}"/>
              </a:ext>
            </a:extLst>
          </p:cNvPr>
          <p:cNvSpPr/>
          <p:nvPr/>
        </p:nvSpPr>
        <p:spPr>
          <a:xfrm rot="19729987">
            <a:off x="4025699" y="2604781"/>
            <a:ext cx="1314736" cy="346269"/>
          </a:xfrm>
          <a:prstGeom prst="rightArrow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139D7678-98DA-4951-97E8-61B9FC47052B}"/>
              </a:ext>
            </a:extLst>
          </p:cNvPr>
          <p:cNvSpPr txBox="1"/>
          <p:nvPr/>
        </p:nvSpPr>
        <p:spPr>
          <a:xfrm>
            <a:off x="6839573" y="3311232"/>
            <a:ext cx="657225" cy="332741"/>
          </a:xfrm>
          <a:prstGeom prst="rect">
            <a:avLst/>
          </a:prstGeom>
        </p:spPr>
        <p:txBody>
          <a:bodyPr vert="horz" wrap="square" lIns="0" tIns="0" rIns="0" bIns="0" spcCol="432000" rtlCol="0">
            <a:noAutofit/>
          </a:bodyPr>
          <a:lstStyle/>
          <a:p>
            <a:endParaRPr lang="en-US" dirty="0" err="1"/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1BD97647-030A-4E4E-87A1-1687D89E80CC}"/>
              </a:ext>
            </a:extLst>
          </p:cNvPr>
          <p:cNvSpPr txBox="1"/>
          <p:nvPr/>
        </p:nvSpPr>
        <p:spPr>
          <a:xfrm>
            <a:off x="154115" y="2507911"/>
            <a:ext cx="1453589" cy="652881"/>
          </a:xfrm>
          <a:prstGeom prst="rect">
            <a:avLst/>
          </a:prstGeom>
        </p:spPr>
        <p:txBody>
          <a:bodyPr vert="horz" wrap="square" lIns="0" tIns="0" rIns="0" bIns="0" spcCol="432000" rtlCol="0">
            <a:noAutofit/>
          </a:bodyPr>
          <a:lstStyle/>
          <a:p>
            <a:r>
              <a:rPr lang="ru-RU" sz="1200" dirty="0"/>
              <a:t>Диапазон производительности</a:t>
            </a:r>
            <a:endParaRPr lang="en-US" sz="1200" dirty="0"/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096039FA-E64B-49FE-9B0C-9493B042A5CC}"/>
              </a:ext>
            </a:extLst>
          </p:cNvPr>
          <p:cNvSpPr txBox="1"/>
          <p:nvPr/>
        </p:nvSpPr>
        <p:spPr>
          <a:xfrm>
            <a:off x="232819" y="4884337"/>
            <a:ext cx="1440383" cy="525455"/>
          </a:xfrm>
          <a:prstGeom prst="rect">
            <a:avLst/>
          </a:prstGeom>
        </p:spPr>
        <p:txBody>
          <a:bodyPr vert="horz" wrap="square" lIns="0" tIns="0" rIns="0" bIns="0" spcCol="432000" rtlCol="0">
            <a:noAutofit/>
          </a:bodyPr>
          <a:lstStyle/>
          <a:p>
            <a:r>
              <a:rPr lang="ru-RU" sz="1200" dirty="0"/>
              <a:t>Основной диапазон</a:t>
            </a:r>
            <a:endParaRPr lang="en-US" sz="1200" dirty="0"/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283E1D13-1787-4FD8-8846-A284E7647C51}"/>
              </a:ext>
            </a:extLst>
          </p:cNvPr>
          <p:cNvSpPr txBox="1"/>
          <p:nvPr/>
        </p:nvSpPr>
        <p:spPr>
          <a:xfrm>
            <a:off x="3245021" y="1769697"/>
            <a:ext cx="1618729" cy="908670"/>
          </a:xfrm>
          <a:prstGeom prst="rect">
            <a:avLst/>
          </a:prstGeom>
        </p:spPr>
        <p:txBody>
          <a:bodyPr vert="horz" wrap="square" lIns="0" tIns="0" rIns="0" bIns="0" spcCol="432000" rtlCol="0">
            <a:noAutofit/>
          </a:bodyPr>
          <a:lstStyle/>
          <a:p>
            <a:r>
              <a:rPr lang="en-US" sz="1200" dirty="0"/>
              <a:t>105</a:t>
            </a:r>
            <a:r>
              <a:rPr lang="ru-RU" sz="1200" dirty="0"/>
              <a:t> лм</a:t>
            </a:r>
            <a:r>
              <a:rPr lang="en-US" sz="1200" dirty="0"/>
              <a:t>/</a:t>
            </a:r>
            <a:r>
              <a:rPr lang="ru-RU" sz="1200" dirty="0"/>
              <a:t>вт</a:t>
            </a:r>
            <a:r>
              <a:rPr lang="en-US" sz="1200" dirty="0"/>
              <a:t>; 4000</a:t>
            </a:r>
            <a:r>
              <a:rPr lang="ru-RU" sz="1200" dirty="0"/>
              <a:t> лм</a:t>
            </a:r>
            <a:r>
              <a:rPr lang="en-US" sz="1200" dirty="0"/>
              <a:t>; </a:t>
            </a:r>
          </a:p>
          <a:p>
            <a:r>
              <a:rPr lang="en-US" sz="1200" dirty="0"/>
              <a:t>50</a:t>
            </a:r>
            <a:r>
              <a:rPr lang="ru-RU" sz="1200" dirty="0"/>
              <a:t> 000 часов</a:t>
            </a:r>
            <a:r>
              <a:rPr lang="en-US" sz="1200" dirty="0"/>
              <a:t>; </a:t>
            </a:r>
            <a:r>
              <a:rPr lang="ru-RU" sz="1200" dirty="0"/>
              <a:t>ширина -</a:t>
            </a:r>
            <a:r>
              <a:rPr lang="en-US" sz="1200" dirty="0"/>
              <a:t>56</a:t>
            </a:r>
            <a:r>
              <a:rPr lang="ru-RU" sz="1200" dirty="0"/>
              <a:t>мм</a:t>
            </a:r>
            <a:endParaRPr lang="en-US" sz="1200" dirty="0"/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E9120966-0429-4979-B2A4-144B10553143}"/>
              </a:ext>
            </a:extLst>
          </p:cNvPr>
          <p:cNvSpPr txBox="1"/>
          <p:nvPr/>
        </p:nvSpPr>
        <p:spPr>
          <a:xfrm>
            <a:off x="3225349" y="4478766"/>
            <a:ext cx="1321672" cy="525455"/>
          </a:xfrm>
          <a:prstGeom prst="rect">
            <a:avLst/>
          </a:prstGeom>
        </p:spPr>
        <p:txBody>
          <a:bodyPr vert="horz" wrap="square" lIns="0" tIns="0" rIns="0" bIns="0" spcCol="432000" rtlCol="0">
            <a:noAutofit/>
          </a:bodyPr>
          <a:lstStyle/>
          <a:p>
            <a:r>
              <a:rPr lang="en-US" sz="1200" dirty="0"/>
              <a:t>100</a:t>
            </a:r>
            <a:r>
              <a:rPr lang="ru-RU" sz="1200" dirty="0"/>
              <a:t> лм</a:t>
            </a:r>
            <a:r>
              <a:rPr lang="en-US" sz="1200" dirty="0"/>
              <a:t>/</a:t>
            </a:r>
            <a:r>
              <a:rPr lang="ru-RU" sz="1200" dirty="0"/>
              <a:t>вт</a:t>
            </a:r>
            <a:r>
              <a:rPr lang="en-US" sz="1200" dirty="0"/>
              <a:t>; 3200</a:t>
            </a:r>
            <a:r>
              <a:rPr lang="ru-RU" sz="1200" dirty="0"/>
              <a:t>лм</a:t>
            </a:r>
            <a:r>
              <a:rPr lang="en-US" sz="1200" dirty="0"/>
              <a:t>; 25</a:t>
            </a:r>
            <a:r>
              <a:rPr lang="ru-RU" sz="1200" dirty="0"/>
              <a:t> 000 часов</a:t>
            </a:r>
            <a:r>
              <a:rPr lang="en-US" sz="1200" dirty="0"/>
              <a:t>; </a:t>
            </a:r>
            <a:r>
              <a:rPr lang="ru-RU" sz="1200" dirty="0"/>
              <a:t>ширина – 54 мм</a:t>
            </a:r>
            <a:endParaRPr lang="en-US" sz="1200" dirty="0"/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0315EDE-C921-4124-B04B-8A356513AE66}"/>
              </a:ext>
            </a:extLst>
          </p:cNvPr>
          <p:cNvSpPr txBox="1"/>
          <p:nvPr/>
        </p:nvSpPr>
        <p:spPr>
          <a:xfrm>
            <a:off x="3279116" y="5650387"/>
            <a:ext cx="1321672" cy="525455"/>
          </a:xfrm>
          <a:prstGeom prst="rect">
            <a:avLst/>
          </a:prstGeom>
        </p:spPr>
        <p:txBody>
          <a:bodyPr vert="horz" wrap="square" lIns="0" tIns="0" rIns="0" bIns="0" spcCol="432000" rtlCol="0">
            <a:noAutofit/>
          </a:bodyPr>
          <a:lstStyle/>
          <a:p>
            <a:r>
              <a:rPr lang="en-US" sz="1200" dirty="0"/>
              <a:t>100</a:t>
            </a:r>
            <a:r>
              <a:rPr lang="ru-RU" sz="1200" dirty="0"/>
              <a:t> лм/вт</a:t>
            </a:r>
            <a:r>
              <a:rPr lang="en-US" sz="1200" dirty="0"/>
              <a:t>; 1600</a:t>
            </a:r>
            <a:r>
              <a:rPr lang="ru-RU" sz="1200" dirty="0"/>
              <a:t> лм</a:t>
            </a:r>
            <a:r>
              <a:rPr lang="en-US" sz="1200" dirty="0"/>
              <a:t>; 15</a:t>
            </a:r>
            <a:r>
              <a:rPr lang="ru-RU" sz="1200" dirty="0"/>
              <a:t> 000 часов</a:t>
            </a:r>
            <a:r>
              <a:rPr lang="en-US" sz="1200" dirty="0"/>
              <a:t>; </a:t>
            </a:r>
            <a:r>
              <a:rPr lang="ru-RU" sz="1200" dirty="0"/>
              <a:t>ширина - </a:t>
            </a:r>
            <a:r>
              <a:rPr lang="en-US" sz="1200" dirty="0"/>
              <a:t>3</a:t>
            </a:r>
            <a:r>
              <a:rPr lang="ru-RU" sz="1200" dirty="0"/>
              <a:t>2 мм</a:t>
            </a:r>
            <a:r>
              <a:rPr lang="en-US" sz="1200" dirty="0"/>
              <a:t> 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8EB05F8-E238-4E81-8A9A-773530F2688B}"/>
              </a:ext>
            </a:extLst>
          </p:cNvPr>
          <p:cNvSpPr txBox="1"/>
          <p:nvPr/>
        </p:nvSpPr>
        <p:spPr>
          <a:xfrm>
            <a:off x="7033039" y="4129740"/>
            <a:ext cx="1321672" cy="930023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wrap="square" lIns="0" tIns="0" rIns="0" bIns="0" spcCol="432000" rtlCol="0">
            <a:noAutofit/>
          </a:bodyPr>
          <a:lstStyle/>
          <a:p>
            <a:r>
              <a:rPr lang="en-US" sz="1200" dirty="0"/>
              <a:t>3200</a:t>
            </a:r>
            <a:r>
              <a:rPr lang="ru-RU" sz="1200" dirty="0"/>
              <a:t> лм</a:t>
            </a:r>
            <a:r>
              <a:rPr lang="en-US" sz="1200" dirty="0"/>
              <a:t>; </a:t>
            </a:r>
          </a:p>
          <a:p>
            <a:r>
              <a:rPr lang="en-US" sz="1200" dirty="0"/>
              <a:t>100</a:t>
            </a:r>
            <a:r>
              <a:rPr lang="ru-RU" sz="1200" dirty="0"/>
              <a:t> лм/вт</a:t>
            </a:r>
            <a:endParaRPr lang="en-US" sz="1200" dirty="0"/>
          </a:p>
          <a:p>
            <a:r>
              <a:rPr lang="en-US" sz="1200" dirty="0"/>
              <a:t>30</a:t>
            </a:r>
            <a:r>
              <a:rPr lang="ru-RU" sz="1200" dirty="0"/>
              <a:t> 000 часов</a:t>
            </a:r>
            <a:r>
              <a:rPr lang="en-US" sz="1200" dirty="0"/>
              <a:t>; </a:t>
            </a:r>
          </a:p>
          <a:p>
            <a:r>
              <a:rPr lang="ru-RU" sz="1200" dirty="0"/>
              <a:t>Контроль входного уровня</a:t>
            </a:r>
            <a:endParaRPr lang="en-US" sz="1200" dirty="0"/>
          </a:p>
          <a:p>
            <a:endParaRPr lang="en-US" sz="1200" dirty="0"/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C51F98B7-D168-4B86-84A4-C5175BBAABFB}"/>
              </a:ext>
            </a:extLst>
          </p:cNvPr>
          <p:cNvSpPr txBox="1"/>
          <p:nvPr/>
        </p:nvSpPr>
        <p:spPr>
          <a:xfrm>
            <a:off x="5051108" y="5466319"/>
            <a:ext cx="610206" cy="21661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de-DE"/>
            </a:defPPr>
            <a:lvl1pPr algn="ctr">
              <a:defRPr sz="1100">
                <a:solidFill>
                  <a:schemeClr val="lt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en-US" dirty="0"/>
              <a:t>T4T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EF427309-64CA-47B7-B444-FB72A8E0FF88}"/>
              </a:ext>
            </a:extLst>
          </p:cNvPr>
          <p:cNvSpPr txBox="1"/>
          <p:nvPr/>
        </p:nvSpPr>
        <p:spPr>
          <a:xfrm>
            <a:off x="7007993" y="5334322"/>
            <a:ext cx="1321672" cy="759467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wrap="square" lIns="0" tIns="0" rIns="0" bIns="0" spcCol="432000" rtlCol="0">
            <a:noAutofit/>
          </a:bodyPr>
          <a:lstStyle/>
          <a:p>
            <a:r>
              <a:rPr lang="en-US" sz="1200" dirty="0"/>
              <a:t>100</a:t>
            </a:r>
            <a:r>
              <a:rPr lang="ru-RU" sz="1200" dirty="0"/>
              <a:t> лм</a:t>
            </a:r>
            <a:r>
              <a:rPr lang="en-US" sz="1200" dirty="0"/>
              <a:t>/</a:t>
            </a:r>
            <a:r>
              <a:rPr lang="ru-RU" sz="1200" dirty="0"/>
              <a:t>вт</a:t>
            </a:r>
            <a:r>
              <a:rPr lang="en-US" sz="1200" dirty="0"/>
              <a:t>; 1600</a:t>
            </a:r>
            <a:r>
              <a:rPr lang="ru-RU" sz="1200" dirty="0"/>
              <a:t>лм</a:t>
            </a:r>
            <a:r>
              <a:rPr lang="en-US" sz="1200" dirty="0"/>
              <a:t>; 15</a:t>
            </a:r>
            <a:r>
              <a:rPr lang="ru-RU" sz="1200" dirty="0"/>
              <a:t> 000 часов</a:t>
            </a:r>
            <a:r>
              <a:rPr lang="en-US" sz="1200" dirty="0"/>
              <a:t>;</a:t>
            </a:r>
            <a:r>
              <a:rPr lang="ru-RU" sz="1200" dirty="0"/>
              <a:t> ширина - </a:t>
            </a:r>
            <a:r>
              <a:rPr lang="en-US" sz="1200" dirty="0"/>
              <a:t> </a:t>
            </a:r>
            <a:r>
              <a:rPr lang="ru-RU" sz="1200" dirty="0"/>
              <a:t>32 мм</a:t>
            </a:r>
            <a:endParaRPr lang="en-US" sz="1200" dirty="0"/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C2EC6D1E-28C0-4107-AE86-8B253698834F}"/>
              </a:ext>
            </a:extLst>
          </p:cNvPr>
          <p:cNvSpPr txBox="1"/>
          <p:nvPr/>
        </p:nvSpPr>
        <p:spPr>
          <a:xfrm>
            <a:off x="7027716" y="2780593"/>
            <a:ext cx="1321672" cy="110452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0" tIns="0" rIns="0" bIns="0" spcCol="432000" rtlCol="0">
            <a:noAutofit/>
          </a:bodyPr>
          <a:lstStyle/>
          <a:p>
            <a:r>
              <a:rPr lang="en-US" sz="1200" dirty="0"/>
              <a:t>4000</a:t>
            </a:r>
            <a:r>
              <a:rPr lang="ru-RU" sz="1200" dirty="0"/>
              <a:t> лм</a:t>
            </a:r>
            <a:r>
              <a:rPr lang="en-US" sz="1200" dirty="0"/>
              <a:t>; </a:t>
            </a:r>
          </a:p>
          <a:p>
            <a:r>
              <a:rPr lang="en-US" sz="1200" dirty="0"/>
              <a:t>120</a:t>
            </a:r>
            <a:r>
              <a:rPr lang="ru-RU" sz="1200" dirty="0"/>
              <a:t> лм/вт</a:t>
            </a:r>
            <a:r>
              <a:rPr lang="en-US" sz="1200" dirty="0"/>
              <a:t>; </a:t>
            </a:r>
          </a:p>
          <a:p>
            <a:r>
              <a:rPr lang="en-US" sz="1200" dirty="0"/>
              <a:t>50</a:t>
            </a:r>
            <a:r>
              <a:rPr lang="ru-RU" sz="1200" dirty="0"/>
              <a:t> 000 часов</a:t>
            </a:r>
            <a:r>
              <a:rPr lang="en-US" sz="1200" dirty="0"/>
              <a:t>; </a:t>
            </a:r>
          </a:p>
          <a:p>
            <a:r>
              <a:rPr lang="ru-RU" sz="1200" dirty="0"/>
              <a:t>Контроль входного уровня</a:t>
            </a:r>
            <a:endParaRPr lang="en-US" sz="1200" dirty="0"/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A9FC1779-6435-4E4C-873D-E1A4FC2FFB8A}"/>
              </a:ext>
            </a:extLst>
          </p:cNvPr>
          <p:cNvSpPr txBox="1"/>
          <p:nvPr/>
        </p:nvSpPr>
        <p:spPr>
          <a:xfrm>
            <a:off x="7027716" y="1388480"/>
            <a:ext cx="1321672" cy="1104520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wrap="square" lIns="0" tIns="0" rIns="0" bIns="0" spcCol="432000" rtlCol="0">
            <a:noAutofit/>
          </a:bodyPr>
          <a:lstStyle/>
          <a:p>
            <a:r>
              <a:rPr lang="en-US" sz="1200" dirty="0"/>
              <a:t>4000</a:t>
            </a:r>
            <a:r>
              <a:rPr lang="ru-RU" sz="1200" dirty="0"/>
              <a:t> лм</a:t>
            </a:r>
            <a:r>
              <a:rPr lang="en-US" sz="1200" dirty="0"/>
              <a:t> &amp; 6900</a:t>
            </a:r>
            <a:r>
              <a:rPr lang="ru-RU" sz="1200" dirty="0"/>
              <a:t> лм</a:t>
            </a:r>
            <a:r>
              <a:rPr lang="en-US" sz="1200" dirty="0"/>
              <a:t>;</a:t>
            </a:r>
          </a:p>
          <a:p>
            <a:r>
              <a:rPr lang="en-US" sz="1200" dirty="0"/>
              <a:t>140</a:t>
            </a:r>
            <a:r>
              <a:rPr lang="ru-RU" sz="1200" dirty="0"/>
              <a:t> лм</a:t>
            </a:r>
            <a:r>
              <a:rPr lang="en-US" sz="1200" dirty="0"/>
              <a:t>/</a:t>
            </a:r>
            <a:r>
              <a:rPr lang="ru-RU" sz="1200" dirty="0"/>
              <a:t>вт</a:t>
            </a:r>
            <a:r>
              <a:rPr lang="en-US" sz="1200" dirty="0"/>
              <a:t>; </a:t>
            </a:r>
          </a:p>
          <a:p>
            <a:r>
              <a:rPr lang="ru-RU" sz="1200" dirty="0"/>
              <a:t>Большая гибкость, большой выбор оптик</a:t>
            </a:r>
            <a:endParaRPr lang="en-US" sz="1200" dirty="0"/>
          </a:p>
          <a:p>
            <a:r>
              <a:rPr lang="en-US" sz="1200" dirty="0"/>
              <a:t>C4M, POE, IPS</a:t>
            </a:r>
          </a:p>
          <a:p>
            <a:endParaRPr lang="en-US" sz="1200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5A4E840-9941-42C7-AE97-72ABF912882A}"/>
              </a:ext>
            </a:extLst>
          </p:cNvPr>
          <p:cNvSpPr txBox="1"/>
          <p:nvPr/>
        </p:nvSpPr>
        <p:spPr>
          <a:xfrm>
            <a:off x="1774921" y="1516125"/>
            <a:ext cx="1677119" cy="202528"/>
          </a:xfrm>
          <a:prstGeom prst="rect">
            <a:avLst/>
          </a:prstGeom>
        </p:spPr>
        <p:txBody>
          <a:bodyPr vert="horz" wrap="square" lIns="0" tIns="0" rIns="0" bIns="0" spcCol="432000" rtlCol="0">
            <a:noAutofit/>
          </a:bodyPr>
          <a:lstStyle/>
          <a:p>
            <a:r>
              <a:rPr lang="en-US" sz="1200" dirty="0" err="1"/>
              <a:t>GreenPerform</a:t>
            </a:r>
            <a:r>
              <a:rPr lang="en-US" sz="1200" dirty="0"/>
              <a:t> batten g2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FA0AB7C0-EC17-4ADC-91A3-F5587CE404E6}"/>
              </a:ext>
            </a:extLst>
          </p:cNvPr>
          <p:cNvSpPr txBox="1"/>
          <p:nvPr/>
        </p:nvSpPr>
        <p:spPr>
          <a:xfrm>
            <a:off x="2052782" y="4063616"/>
            <a:ext cx="2051983" cy="151028"/>
          </a:xfrm>
          <a:prstGeom prst="rect">
            <a:avLst/>
          </a:prstGeom>
        </p:spPr>
        <p:txBody>
          <a:bodyPr vert="horz" wrap="square" lIns="0" tIns="0" rIns="0" bIns="0" spcCol="432000" rtlCol="0">
            <a:noAutofit/>
          </a:bodyPr>
          <a:lstStyle/>
          <a:p>
            <a:r>
              <a:rPr lang="en-US" sz="1200" dirty="0" err="1"/>
              <a:t>Smartbright</a:t>
            </a:r>
            <a:r>
              <a:rPr lang="en-US" sz="1200" dirty="0"/>
              <a:t> </a:t>
            </a:r>
            <a:r>
              <a:rPr lang="en-US" sz="1200" dirty="0" err="1"/>
              <a:t>luxline</a:t>
            </a:r>
            <a:r>
              <a:rPr lang="en-US" sz="1200" dirty="0"/>
              <a:t> T8 batten g1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BF5748E8-B483-4A5F-B212-8DA70741208A}"/>
              </a:ext>
            </a:extLst>
          </p:cNvPr>
          <p:cNvSpPr txBox="1"/>
          <p:nvPr/>
        </p:nvSpPr>
        <p:spPr>
          <a:xfrm>
            <a:off x="1993954" y="5253439"/>
            <a:ext cx="2335753" cy="160157"/>
          </a:xfrm>
          <a:prstGeom prst="rect">
            <a:avLst/>
          </a:prstGeom>
        </p:spPr>
        <p:txBody>
          <a:bodyPr vert="horz" wrap="square" lIns="0" tIns="0" rIns="0" bIns="0" spcCol="432000" rtlCol="0">
            <a:noAutofit/>
          </a:bodyPr>
          <a:lstStyle/>
          <a:p>
            <a:r>
              <a:rPr lang="en-US" sz="1200" dirty="0"/>
              <a:t>Essential </a:t>
            </a:r>
            <a:r>
              <a:rPr lang="en-US" sz="1200" dirty="0" err="1"/>
              <a:t>Smartbright</a:t>
            </a:r>
            <a:r>
              <a:rPr lang="en-US" sz="1200" dirty="0"/>
              <a:t> T8 batten g1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BF115443-4EDD-4AB0-91BD-F6F46EA1BE09}"/>
              </a:ext>
            </a:extLst>
          </p:cNvPr>
          <p:cNvSpPr txBox="1"/>
          <p:nvPr/>
        </p:nvSpPr>
        <p:spPr>
          <a:xfrm>
            <a:off x="5086180" y="5261291"/>
            <a:ext cx="2335753" cy="160157"/>
          </a:xfrm>
          <a:prstGeom prst="rect">
            <a:avLst/>
          </a:prstGeom>
        </p:spPr>
        <p:txBody>
          <a:bodyPr vert="horz" wrap="square" lIns="0" tIns="0" rIns="0" bIns="0" spcCol="432000" rtlCol="0">
            <a:noAutofit/>
          </a:bodyPr>
          <a:lstStyle/>
          <a:p>
            <a:r>
              <a:rPr lang="en-US" sz="1200" dirty="0"/>
              <a:t>Essential </a:t>
            </a:r>
            <a:r>
              <a:rPr lang="en-US" sz="1200" dirty="0" err="1"/>
              <a:t>Smartbright</a:t>
            </a:r>
            <a:r>
              <a:rPr lang="en-US" sz="1200" dirty="0"/>
              <a:t> T8 batten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5B41C5A4-757F-4C62-9C20-A5D3C7612E61}"/>
              </a:ext>
            </a:extLst>
          </p:cNvPr>
          <p:cNvSpPr txBox="1"/>
          <p:nvPr/>
        </p:nvSpPr>
        <p:spPr>
          <a:xfrm>
            <a:off x="5059944" y="4017902"/>
            <a:ext cx="2051983" cy="151028"/>
          </a:xfrm>
          <a:prstGeom prst="rect">
            <a:avLst/>
          </a:prstGeom>
        </p:spPr>
        <p:txBody>
          <a:bodyPr vert="horz" wrap="square" lIns="0" tIns="0" rIns="0" bIns="0" spcCol="432000" rtlCol="0">
            <a:noAutofit/>
          </a:bodyPr>
          <a:lstStyle/>
          <a:p>
            <a:r>
              <a:rPr lang="en-US" sz="1200" dirty="0" err="1"/>
              <a:t>Smartbright</a:t>
            </a:r>
            <a:r>
              <a:rPr lang="en-US" sz="1200" dirty="0"/>
              <a:t> </a:t>
            </a:r>
            <a:r>
              <a:rPr lang="en-US" sz="1200" dirty="0" err="1"/>
              <a:t>luxline</a:t>
            </a:r>
            <a:r>
              <a:rPr lang="en-US" sz="1200" dirty="0"/>
              <a:t> T8 batten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59C01B14-13FD-41C9-AB06-6BBDCBAD2B18}"/>
              </a:ext>
            </a:extLst>
          </p:cNvPr>
          <p:cNvSpPr txBox="1"/>
          <p:nvPr/>
        </p:nvSpPr>
        <p:spPr>
          <a:xfrm>
            <a:off x="5164285" y="2950081"/>
            <a:ext cx="2051983" cy="151028"/>
          </a:xfrm>
          <a:prstGeom prst="rect">
            <a:avLst/>
          </a:prstGeom>
        </p:spPr>
        <p:txBody>
          <a:bodyPr vert="horz" wrap="square" lIns="0" tIns="0" rIns="0" bIns="0" spcCol="432000" rtlCol="0">
            <a:noAutofit/>
          </a:bodyPr>
          <a:lstStyle/>
          <a:p>
            <a:r>
              <a:rPr lang="en-US" sz="1200" dirty="0" err="1"/>
              <a:t>GreenUp</a:t>
            </a:r>
            <a:r>
              <a:rPr lang="en-US" sz="1200" dirty="0"/>
              <a:t> slim batten 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5EF7E845-A35B-4BF1-8EF9-6F36F2CBC6BB}"/>
              </a:ext>
            </a:extLst>
          </p:cNvPr>
          <p:cNvSpPr txBox="1"/>
          <p:nvPr/>
        </p:nvSpPr>
        <p:spPr>
          <a:xfrm>
            <a:off x="5042429" y="1425765"/>
            <a:ext cx="2051983" cy="151028"/>
          </a:xfrm>
          <a:prstGeom prst="rect">
            <a:avLst/>
          </a:prstGeom>
        </p:spPr>
        <p:txBody>
          <a:bodyPr vert="horz" wrap="square" lIns="0" tIns="0" rIns="0" bIns="0" spcCol="432000" rtlCol="0">
            <a:noAutofit/>
          </a:bodyPr>
          <a:lstStyle/>
          <a:p>
            <a:r>
              <a:rPr lang="en-US" sz="1200" dirty="0" err="1"/>
              <a:t>GreenPerform</a:t>
            </a:r>
            <a:r>
              <a:rPr lang="en-US" sz="1200" dirty="0"/>
              <a:t> batten g3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186A878E-1B49-4B52-A22A-2DA5D75A9EB7}"/>
              </a:ext>
            </a:extLst>
          </p:cNvPr>
          <p:cNvSpPr txBox="1"/>
          <p:nvPr/>
        </p:nvSpPr>
        <p:spPr>
          <a:xfrm>
            <a:off x="1773079" y="2862026"/>
            <a:ext cx="1677119" cy="202528"/>
          </a:xfrm>
          <a:prstGeom prst="rect">
            <a:avLst/>
          </a:prstGeom>
        </p:spPr>
        <p:txBody>
          <a:bodyPr vert="horz" wrap="square" lIns="0" tIns="0" rIns="0" bIns="0" spcCol="432000" rtlCol="0">
            <a:noAutofit/>
          </a:bodyPr>
          <a:lstStyle/>
          <a:p>
            <a:r>
              <a:rPr lang="en-US" sz="1200" dirty="0" err="1"/>
              <a:t>GreenPerform</a:t>
            </a:r>
            <a:r>
              <a:rPr lang="en-US" sz="1200" dirty="0"/>
              <a:t> </a:t>
            </a:r>
            <a:r>
              <a:rPr lang="en-US" sz="1200" dirty="0" err="1"/>
              <a:t>trunking</a:t>
            </a:r>
            <a:r>
              <a:rPr lang="en-US" sz="1200" dirty="0"/>
              <a:t> g2</a:t>
            </a:r>
          </a:p>
        </p:txBody>
      </p:sp>
      <p:sp>
        <p:nvSpPr>
          <p:cNvPr id="48" name="Arrow: Right 47">
            <a:extLst>
              <a:ext uri="{FF2B5EF4-FFF2-40B4-BE49-F238E27FC236}">
                <a16:creationId xmlns:a16="http://schemas.microsoft.com/office/drawing/2014/main" id="{FF547653-2A43-45AF-82BD-8BEF29524CA5}"/>
              </a:ext>
            </a:extLst>
          </p:cNvPr>
          <p:cNvSpPr/>
          <p:nvPr/>
        </p:nvSpPr>
        <p:spPr>
          <a:xfrm>
            <a:off x="4388732" y="2132535"/>
            <a:ext cx="936203" cy="375376"/>
          </a:xfrm>
          <a:prstGeom prst="rightArrow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3533E97B-0D24-4F47-ADEC-33B362CAD0F6}"/>
              </a:ext>
            </a:extLst>
          </p:cNvPr>
          <p:cNvSpPr txBox="1"/>
          <p:nvPr/>
        </p:nvSpPr>
        <p:spPr>
          <a:xfrm>
            <a:off x="3153930" y="3175385"/>
            <a:ext cx="1649072" cy="908670"/>
          </a:xfrm>
          <a:prstGeom prst="rect">
            <a:avLst/>
          </a:prstGeom>
        </p:spPr>
        <p:txBody>
          <a:bodyPr vert="horz" wrap="square" lIns="0" tIns="0" rIns="0" bIns="0" spcCol="432000" rtlCol="0">
            <a:noAutofit/>
          </a:bodyPr>
          <a:lstStyle/>
          <a:p>
            <a:r>
              <a:rPr lang="en-US" sz="1200" dirty="0"/>
              <a:t>100</a:t>
            </a:r>
            <a:r>
              <a:rPr lang="ru-RU" sz="1200" dirty="0"/>
              <a:t> лм</a:t>
            </a:r>
            <a:r>
              <a:rPr lang="en-US" sz="1200" dirty="0"/>
              <a:t>/</a:t>
            </a:r>
            <a:r>
              <a:rPr lang="ru-RU" sz="1200" dirty="0"/>
              <a:t>вт</a:t>
            </a:r>
            <a:r>
              <a:rPr lang="en-US" sz="1200" dirty="0"/>
              <a:t>; 7600</a:t>
            </a:r>
            <a:r>
              <a:rPr lang="ru-RU" sz="1200" dirty="0"/>
              <a:t> лм</a:t>
            </a:r>
            <a:r>
              <a:rPr lang="en-US" sz="1200" dirty="0"/>
              <a:t>; </a:t>
            </a:r>
          </a:p>
          <a:p>
            <a:r>
              <a:rPr lang="en-US" sz="1200" dirty="0"/>
              <a:t>50</a:t>
            </a:r>
            <a:r>
              <a:rPr lang="ru-RU" sz="1200" dirty="0"/>
              <a:t> 000 часов</a:t>
            </a:r>
            <a:r>
              <a:rPr lang="en-US" sz="1200" dirty="0"/>
              <a:t>;</a:t>
            </a:r>
            <a:r>
              <a:rPr lang="ru-RU" sz="1200" dirty="0"/>
              <a:t> ширина - </a:t>
            </a:r>
            <a:r>
              <a:rPr lang="en-US" sz="1200" dirty="0"/>
              <a:t> 58</a:t>
            </a:r>
            <a:r>
              <a:rPr lang="ru-RU" sz="1200" dirty="0"/>
              <a:t> мм</a:t>
            </a:r>
            <a:endParaRPr lang="en-US" sz="1200" dirty="0"/>
          </a:p>
        </p:txBody>
      </p:sp>
      <p:sp>
        <p:nvSpPr>
          <p:cNvPr id="3" name="Flowchart: Process 2">
            <a:extLst>
              <a:ext uri="{FF2B5EF4-FFF2-40B4-BE49-F238E27FC236}">
                <a16:creationId xmlns:a16="http://schemas.microsoft.com/office/drawing/2014/main" id="{09DAF17D-5801-42C2-A6CE-6B48B9B88D70}"/>
              </a:ext>
            </a:extLst>
          </p:cNvPr>
          <p:cNvSpPr/>
          <p:nvPr/>
        </p:nvSpPr>
        <p:spPr>
          <a:xfrm>
            <a:off x="4942191" y="3183678"/>
            <a:ext cx="940537" cy="599091"/>
          </a:xfrm>
          <a:prstGeom prst="flowChartProcess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dirty="0"/>
              <a:t>Борьба с высокими ценами</a:t>
            </a:r>
            <a:endParaRPr lang="en-US" sz="1100" dirty="0"/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55D84D38-C72B-4935-B07B-F5394E270B2A}"/>
              </a:ext>
            </a:extLst>
          </p:cNvPr>
          <p:cNvSpPr txBox="1"/>
          <p:nvPr/>
        </p:nvSpPr>
        <p:spPr>
          <a:xfrm>
            <a:off x="1895985" y="5455411"/>
            <a:ext cx="610206" cy="21661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de-DE"/>
            </a:defPPr>
            <a:lvl1pPr algn="ctr">
              <a:defRPr sz="1100">
                <a:solidFill>
                  <a:schemeClr val="lt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en-US" dirty="0"/>
              <a:t>T4T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36E46A88-F7D9-47A6-A2E3-8A15F41E5E27}"/>
              </a:ext>
            </a:extLst>
          </p:cNvPr>
          <p:cNvSpPr txBox="1"/>
          <p:nvPr/>
        </p:nvSpPr>
        <p:spPr>
          <a:xfrm>
            <a:off x="5059943" y="4230935"/>
            <a:ext cx="610206" cy="1901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de-DE"/>
            </a:defPPr>
            <a:lvl1pPr algn="ctr">
              <a:defRPr sz="1100">
                <a:solidFill>
                  <a:schemeClr val="lt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en-US" dirty="0"/>
              <a:t>T4P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FBAA0A5A-43B0-42E4-88D6-A67C74F3062B}"/>
              </a:ext>
            </a:extLst>
          </p:cNvPr>
          <p:cNvSpPr txBox="1"/>
          <p:nvPr/>
        </p:nvSpPr>
        <p:spPr>
          <a:xfrm>
            <a:off x="2038112" y="2476893"/>
            <a:ext cx="1267687" cy="231687"/>
          </a:xfrm>
          <a:prstGeom prst="rect">
            <a:avLst/>
          </a:prstGeom>
        </p:spPr>
        <p:txBody>
          <a:bodyPr vert="horz" wrap="square" lIns="0" tIns="0" rIns="0" bIns="0" spcCol="432000" rtlCol="0">
            <a:noAutofit/>
          </a:bodyPr>
          <a:lstStyle/>
          <a:p>
            <a:r>
              <a:rPr lang="en-US" sz="1000" dirty="0"/>
              <a:t>2016 Q3 CR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5E043AC8-E904-4D63-8090-56043F477797}"/>
              </a:ext>
            </a:extLst>
          </p:cNvPr>
          <p:cNvSpPr txBox="1"/>
          <p:nvPr/>
        </p:nvSpPr>
        <p:spPr>
          <a:xfrm>
            <a:off x="1947706" y="3653427"/>
            <a:ext cx="1267687" cy="231687"/>
          </a:xfrm>
          <a:prstGeom prst="rect">
            <a:avLst/>
          </a:prstGeom>
        </p:spPr>
        <p:txBody>
          <a:bodyPr vert="horz" wrap="square" lIns="0" tIns="0" rIns="0" bIns="0" spcCol="432000" rtlCol="0">
            <a:noAutofit/>
          </a:bodyPr>
          <a:lstStyle/>
          <a:p>
            <a:r>
              <a:rPr lang="en-US" sz="1000" dirty="0"/>
              <a:t>2015 Q2 CR</a:t>
            </a:r>
          </a:p>
        </p:txBody>
      </p:sp>
      <p:sp>
        <p:nvSpPr>
          <p:cNvPr id="54" name="Flowchart: Process 53">
            <a:extLst>
              <a:ext uri="{FF2B5EF4-FFF2-40B4-BE49-F238E27FC236}">
                <a16:creationId xmlns:a16="http://schemas.microsoft.com/office/drawing/2014/main" id="{F6522FA8-60BF-43E9-AB00-C353BE47C139}"/>
              </a:ext>
            </a:extLst>
          </p:cNvPr>
          <p:cNvSpPr/>
          <p:nvPr/>
        </p:nvSpPr>
        <p:spPr>
          <a:xfrm>
            <a:off x="4943604" y="1623965"/>
            <a:ext cx="1219477" cy="707294"/>
          </a:xfrm>
          <a:prstGeom prst="flowChartProcess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dirty="0"/>
              <a:t>Дифференцирование и дополнительная ценность</a:t>
            </a:r>
            <a:endParaRPr lang="en-US" sz="1100" dirty="0"/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186A39C1-7C79-4E83-A12C-26250BC4BE46}"/>
              </a:ext>
            </a:extLst>
          </p:cNvPr>
          <p:cNvSpPr txBox="1"/>
          <p:nvPr/>
        </p:nvSpPr>
        <p:spPr>
          <a:xfrm>
            <a:off x="8232285" y="952845"/>
            <a:ext cx="1849263" cy="172238"/>
          </a:xfrm>
          <a:prstGeom prst="rect">
            <a:avLst/>
          </a:prstGeom>
        </p:spPr>
        <p:txBody>
          <a:bodyPr vert="horz" wrap="square" lIns="0" tIns="0" rIns="0" bIns="0" spcCol="432000" rtlCol="0">
            <a:noAutofit/>
          </a:bodyPr>
          <a:lstStyle/>
          <a:p>
            <a:r>
              <a:rPr lang="ru-RU" sz="1400" dirty="0"/>
              <a:t>Сегмент потребителей</a:t>
            </a:r>
            <a:endParaRPr lang="en-US" sz="1400" dirty="0"/>
          </a:p>
        </p:txBody>
      </p:sp>
      <p:pic>
        <p:nvPicPr>
          <p:cNvPr id="56" name="Picture 55">
            <a:extLst>
              <a:ext uri="{FF2B5EF4-FFF2-40B4-BE49-F238E27FC236}">
                <a16:creationId xmlns:a16="http://schemas.microsoft.com/office/drawing/2014/main" id="{D29D147F-E665-4E46-A9D4-5A70AB0B189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42124" y="1468345"/>
            <a:ext cx="485275" cy="397810"/>
          </a:xfrm>
          <a:prstGeom prst="rect">
            <a:avLst/>
          </a:prstGeom>
        </p:spPr>
      </p:pic>
      <p:pic>
        <p:nvPicPr>
          <p:cNvPr id="58" name="Picture 57">
            <a:extLst>
              <a:ext uri="{FF2B5EF4-FFF2-40B4-BE49-F238E27FC236}">
                <a16:creationId xmlns:a16="http://schemas.microsoft.com/office/drawing/2014/main" id="{D3955BC3-C619-404D-8485-337658005C55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742" t="59178" r="7848" b="23272"/>
          <a:stretch/>
        </p:blipFill>
        <p:spPr>
          <a:xfrm>
            <a:off x="8788804" y="1921694"/>
            <a:ext cx="1163321" cy="255582"/>
          </a:xfrm>
          <a:prstGeom prst="rect">
            <a:avLst/>
          </a:prstGeom>
        </p:spPr>
      </p:pic>
      <p:pic>
        <p:nvPicPr>
          <p:cNvPr id="59" name="Picture 58">
            <a:extLst>
              <a:ext uri="{FF2B5EF4-FFF2-40B4-BE49-F238E27FC236}">
                <a16:creationId xmlns:a16="http://schemas.microsoft.com/office/drawing/2014/main" id="{F4058F32-F447-4EFB-ACC0-871F90DACAD0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65714" y="1476639"/>
            <a:ext cx="477820" cy="385809"/>
          </a:xfrm>
          <a:prstGeom prst="rect">
            <a:avLst/>
          </a:prstGeom>
        </p:spPr>
      </p:pic>
      <p:pic>
        <p:nvPicPr>
          <p:cNvPr id="60" name="Graphic 59">
            <a:extLst>
              <a:ext uri="{FF2B5EF4-FFF2-40B4-BE49-F238E27FC236}">
                <a16:creationId xmlns:a16="http://schemas.microsoft.com/office/drawing/2014/main" id="{BC88161C-798E-4051-936C-9E60F17E3D2B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8766990" y="2208276"/>
            <a:ext cx="995113" cy="235487"/>
          </a:xfrm>
          <a:prstGeom prst="rect">
            <a:avLst/>
          </a:prstGeom>
        </p:spPr>
      </p:pic>
      <p:pic>
        <p:nvPicPr>
          <p:cNvPr id="61" name="Picture 60">
            <a:extLst>
              <a:ext uri="{FF2B5EF4-FFF2-40B4-BE49-F238E27FC236}">
                <a16:creationId xmlns:a16="http://schemas.microsoft.com/office/drawing/2014/main" id="{F7672771-BB6B-498B-9B2D-F47C49A5EF2F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45696" y="2463694"/>
            <a:ext cx="875170" cy="278767"/>
          </a:xfrm>
          <a:prstGeom prst="rect">
            <a:avLst/>
          </a:prstGeom>
        </p:spPr>
      </p:pic>
      <p:pic>
        <p:nvPicPr>
          <p:cNvPr id="62" name="Picture 61">
            <a:extLst>
              <a:ext uri="{FF2B5EF4-FFF2-40B4-BE49-F238E27FC236}">
                <a16:creationId xmlns:a16="http://schemas.microsoft.com/office/drawing/2014/main" id="{C19E6795-B4E3-45D9-9EF2-80FD31D39529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00369" y="1194427"/>
            <a:ext cx="855039" cy="231845"/>
          </a:xfrm>
          <a:prstGeom prst="rect">
            <a:avLst/>
          </a:prstGeom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id="{BE367B08-9F37-45BF-A262-DF5ACD993DD4}"/>
              </a:ext>
            </a:extLst>
          </p:cNvPr>
          <p:cNvSpPr txBox="1"/>
          <p:nvPr/>
        </p:nvSpPr>
        <p:spPr>
          <a:xfrm>
            <a:off x="8984760" y="3136014"/>
            <a:ext cx="992124" cy="507959"/>
          </a:xfrm>
          <a:prstGeom prst="rect">
            <a:avLst/>
          </a:prstGeom>
        </p:spPr>
        <p:txBody>
          <a:bodyPr vert="horz" wrap="square" lIns="0" tIns="0" rIns="0" bIns="0" spcCol="432000" rtlCol="0">
            <a:noAutofit/>
          </a:bodyPr>
          <a:lstStyle/>
          <a:p>
            <a:endParaRPr lang="en-US" dirty="0" err="1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63833C41-1F86-4485-9A80-D8B751E7C956}"/>
              </a:ext>
            </a:extLst>
          </p:cNvPr>
          <p:cNvSpPr txBox="1"/>
          <p:nvPr/>
        </p:nvSpPr>
        <p:spPr>
          <a:xfrm>
            <a:off x="8679175" y="3036067"/>
            <a:ext cx="995113" cy="255583"/>
          </a:xfrm>
          <a:prstGeom prst="rect">
            <a:avLst/>
          </a:prstGeom>
        </p:spPr>
        <p:txBody>
          <a:bodyPr vert="horz" wrap="square" lIns="0" tIns="0" rIns="0" bIns="0" spcCol="432000" rtlCol="0">
            <a:noAutofit/>
          </a:bodyPr>
          <a:lstStyle/>
          <a:p>
            <a:r>
              <a:rPr lang="ru-RU" sz="1000" dirty="0"/>
              <a:t>Локальные проекты: парковки, склады, супермаркеты</a:t>
            </a:r>
          </a:p>
          <a:p>
            <a:endParaRPr lang="en-US" sz="1000" dirty="0"/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2B2E4AD4-3BD3-4FB3-868D-20F9DDFB3993}"/>
              </a:ext>
            </a:extLst>
          </p:cNvPr>
          <p:cNvSpPr txBox="1"/>
          <p:nvPr/>
        </p:nvSpPr>
        <p:spPr>
          <a:xfrm>
            <a:off x="8699784" y="4202183"/>
            <a:ext cx="995113" cy="332741"/>
          </a:xfrm>
          <a:prstGeom prst="rect">
            <a:avLst/>
          </a:prstGeom>
        </p:spPr>
        <p:txBody>
          <a:bodyPr vert="horz" wrap="square" lIns="0" tIns="0" rIns="0" bIns="0" spcCol="432000" rtlCol="0">
            <a:noAutofit/>
          </a:bodyPr>
          <a:lstStyle/>
          <a:p>
            <a:r>
              <a:rPr lang="ru-RU" sz="1000" dirty="0"/>
              <a:t>Небольшие и средние проекты и низкими требованиями к срокам службы и производительности светодиодов</a:t>
            </a:r>
            <a:endParaRPr lang="en-US" sz="1000" dirty="0"/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8987D20C-D37F-41B4-86E6-D98F0DE2D268}"/>
              </a:ext>
            </a:extLst>
          </p:cNvPr>
          <p:cNvSpPr txBox="1"/>
          <p:nvPr/>
        </p:nvSpPr>
        <p:spPr>
          <a:xfrm>
            <a:off x="8607148" y="5533766"/>
            <a:ext cx="995113" cy="495438"/>
          </a:xfrm>
          <a:prstGeom prst="rect">
            <a:avLst/>
          </a:prstGeom>
        </p:spPr>
        <p:txBody>
          <a:bodyPr vert="horz" wrap="square" lIns="0" tIns="0" rIns="0" bIns="0" spcCol="432000" rtlCol="0">
            <a:noAutofit/>
          </a:bodyPr>
          <a:lstStyle/>
          <a:p>
            <a:r>
              <a:rPr lang="ru-RU" sz="1000" dirty="0"/>
              <a:t>Клиенты – жилые комплексы</a:t>
            </a:r>
            <a:endParaRPr lang="en-US" sz="1000" dirty="0"/>
          </a:p>
        </p:txBody>
      </p:sp>
      <p:pic>
        <p:nvPicPr>
          <p:cNvPr id="66" name="Picture 2" descr="D:\Growth market\Product\02 Batten\BN208C\Wave I\05 Pic\13.jpg">
            <a:extLst>
              <a:ext uri="{FF2B5EF4-FFF2-40B4-BE49-F238E27FC236}">
                <a16:creationId xmlns:a16="http://schemas.microsoft.com/office/drawing/2014/main" id="{3118E9AD-22A9-4364-86E4-EB6E5AAB457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4283" y="2298964"/>
            <a:ext cx="977289" cy="6435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0">
            <a:extLst>
              <a:ext uri="{FF2B5EF4-FFF2-40B4-BE49-F238E27FC236}">
                <a16:creationId xmlns:a16="http://schemas.microsoft.com/office/drawing/2014/main" id="{56F6694B-92B5-40FE-B389-29582A2405C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8592" y="5713840"/>
            <a:ext cx="1102374" cy="473086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70" name="Picture 20">
            <a:extLst>
              <a:ext uri="{FF2B5EF4-FFF2-40B4-BE49-F238E27FC236}">
                <a16:creationId xmlns:a16="http://schemas.microsoft.com/office/drawing/2014/main" id="{8D6FAC0C-EE0D-4119-ABE2-BADCB351630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8074" y="5771710"/>
            <a:ext cx="1020400" cy="508354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4" name="Oval 3">
            <a:extLst>
              <a:ext uri="{FF2B5EF4-FFF2-40B4-BE49-F238E27FC236}">
                <a16:creationId xmlns:a16="http://schemas.microsoft.com/office/drawing/2014/main" id="{DBCCA5DB-EC42-4093-8F5F-107E4614D67B}"/>
              </a:ext>
            </a:extLst>
          </p:cNvPr>
          <p:cNvSpPr/>
          <p:nvPr/>
        </p:nvSpPr>
        <p:spPr>
          <a:xfrm>
            <a:off x="4265534" y="4002124"/>
            <a:ext cx="6416200" cy="1407668"/>
          </a:xfrm>
          <a:prstGeom prst="ellipse">
            <a:avLst/>
          </a:prstGeom>
          <a:noFill/>
          <a:ln>
            <a:solidFill>
              <a:srgbClr val="00E48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 dirty="0" err="1">
              <a:solidFill>
                <a:schemeClr val="bg1"/>
              </a:solidFill>
            </a:endParaRPr>
          </a:p>
        </p:txBody>
      </p:sp>
      <p:sp>
        <p:nvSpPr>
          <p:cNvPr id="11" name="Explosion: 14 Points 10">
            <a:extLst>
              <a:ext uri="{FF2B5EF4-FFF2-40B4-BE49-F238E27FC236}">
                <a16:creationId xmlns:a16="http://schemas.microsoft.com/office/drawing/2014/main" id="{BE53DA89-C281-42D1-A2E4-6B534CA39239}"/>
              </a:ext>
            </a:extLst>
          </p:cNvPr>
          <p:cNvSpPr/>
          <p:nvPr/>
        </p:nvSpPr>
        <p:spPr>
          <a:xfrm>
            <a:off x="10495956" y="4168930"/>
            <a:ext cx="1927317" cy="986872"/>
          </a:xfrm>
          <a:prstGeom prst="irregularSeal2">
            <a:avLst/>
          </a:prstGeom>
          <a:gradFill>
            <a:gsLst>
              <a:gs pos="50000">
                <a:srgbClr val="00E487"/>
              </a:gs>
              <a:gs pos="100000">
                <a:srgbClr val="1ECBD0"/>
              </a:gs>
            </a:gsLst>
            <a:lin ang="189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chemeClr val="bg1"/>
                </a:solidFill>
              </a:rPr>
              <a:t>Q2 2018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2EEF1843-4F9F-4B7D-A785-ACC1413131D4}"/>
              </a:ext>
            </a:extLst>
          </p:cNvPr>
          <p:cNvSpPr/>
          <p:nvPr/>
        </p:nvSpPr>
        <p:spPr>
          <a:xfrm>
            <a:off x="6283842" y="1871047"/>
            <a:ext cx="482619" cy="310353"/>
          </a:xfrm>
          <a:prstGeom prst="rect">
            <a:avLst/>
          </a:prstGeom>
          <a:gradFill>
            <a:gsLst>
              <a:gs pos="50000">
                <a:srgbClr val="00E487"/>
              </a:gs>
              <a:gs pos="100000">
                <a:srgbClr val="1ECBD0"/>
              </a:gs>
            </a:gsLst>
            <a:lin ang="189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chemeClr val="bg1"/>
                </a:solidFill>
              </a:rPr>
              <a:t>Q4</a:t>
            </a:r>
          </a:p>
        </p:txBody>
      </p:sp>
      <p:pic>
        <p:nvPicPr>
          <p:cNvPr id="65" name="Picture 64">
            <a:extLst>
              <a:ext uri="{FF2B5EF4-FFF2-40B4-BE49-F238E27FC236}">
                <a16:creationId xmlns:a16="http://schemas.microsoft.com/office/drawing/2014/main" id="{E9D2F805-52AE-4604-9FB6-D1569F25C920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2459" y="3281647"/>
            <a:ext cx="1120649" cy="629169"/>
          </a:xfrm>
          <a:prstGeom prst="rect">
            <a:avLst/>
          </a:prstGeom>
        </p:spPr>
      </p:pic>
      <p:pic>
        <p:nvPicPr>
          <p:cNvPr id="72" name="Picture 71">
            <a:extLst>
              <a:ext uri="{FF2B5EF4-FFF2-40B4-BE49-F238E27FC236}">
                <a16:creationId xmlns:a16="http://schemas.microsoft.com/office/drawing/2014/main" id="{28E6504E-5CC4-4128-A3AA-3BA57F51E53A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24106" y="4052829"/>
            <a:ext cx="1799988" cy="12951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0525191"/>
      </p:ext>
    </p:extLst>
  </p:cSld>
  <p:clrMapOvr>
    <a:masterClrMapping/>
  </p:clrMapOvr>
  <p:transition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FA1D17C7-45E2-4102-82F5-08C336AE25E8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1665010" y="97468"/>
            <a:ext cx="5285683" cy="523220"/>
          </a:xfrm>
          <a:prstGeom prst="rect">
            <a:avLst/>
          </a:prstGeom>
          <a:noFill/>
          <a:ln w="0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eaLnBrk="0" hangingPunct="0"/>
            <a:r>
              <a:rPr lang="en-SG" altLang="zh-CN" sz="2800" b="1" dirty="0">
                <a:solidFill>
                  <a:schemeClr val="bg1"/>
                </a:solidFill>
                <a:latin typeface="+mj-lt"/>
                <a:ea typeface="黑体" pitchFamily="2" charset="-122"/>
                <a:cs typeface="+mj-cs"/>
              </a:rPr>
              <a:t>Outstanding mechanical design </a:t>
            </a:r>
            <a:r>
              <a:rPr lang="en-SG" altLang="zh-CN" sz="2800" b="1" dirty="0">
                <a:solidFill>
                  <a:schemeClr val="bg1"/>
                </a:solidFill>
                <a:latin typeface="黑体" pitchFamily="2" charset="-122"/>
                <a:ea typeface="黑体" pitchFamily="2" charset="-122"/>
                <a:cs typeface="+mj-cs"/>
              </a:rPr>
              <a:t> </a:t>
            </a:r>
            <a:endParaRPr lang="zh-CN" altLang="en-US" sz="2800" b="1" dirty="0">
              <a:solidFill>
                <a:schemeClr val="bg1"/>
              </a:solidFill>
              <a:latin typeface="黑体" pitchFamily="2" charset="-122"/>
              <a:ea typeface="黑体" pitchFamily="2" charset="-122"/>
            </a:endParaRPr>
          </a:p>
          <a:p>
            <a:pPr eaLnBrk="0" hangingPunct="0"/>
            <a:endParaRPr lang="zh-CN" altLang="en-US" sz="2800" b="1" dirty="0">
              <a:solidFill>
                <a:schemeClr val="bg1"/>
              </a:solidFill>
              <a:latin typeface="黑体" pitchFamily="2" charset="-122"/>
              <a:ea typeface="黑体" pitchFamily="2" charset="-122"/>
              <a:cs typeface="+mj-cs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6EF6D4FD-4F57-4FDE-8E8A-130FCE815A49}"/>
              </a:ext>
            </a:extLst>
          </p:cNvPr>
          <p:cNvSpPr/>
          <p:nvPr/>
        </p:nvSpPr>
        <p:spPr>
          <a:xfrm>
            <a:off x="1087069" y="5211227"/>
            <a:ext cx="4234364" cy="1138773"/>
          </a:xfrm>
          <a:prstGeom prst="rect">
            <a:avLst/>
          </a:prstGeom>
          <a:solidFill>
            <a:schemeClr val="accent4"/>
          </a:solidFill>
        </p:spPr>
        <p:txBody>
          <a:bodyPr wrap="none">
            <a:spAutoFit/>
          </a:bodyPr>
          <a:lstStyle/>
          <a:p>
            <a:r>
              <a:rPr lang="ru-RU" altLang="zh-CN" sz="2000" b="1" dirty="0"/>
              <a:t>Оптика с защитой из поликарбоната</a:t>
            </a:r>
            <a:endParaRPr lang="en-US" altLang="zh-CN" sz="2000" b="1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altLang="zh-CN" sz="1600" b="1" i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Прозначный и равномерный свет</a:t>
            </a:r>
            <a:endParaRPr lang="en-US" altLang="zh-CN" sz="1600" b="1" i="1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altLang="zh-CN" sz="1600" b="1" i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Противопыльное покрытие</a:t>
            </a:r>
            <a:endParaRPr lang="en-SG" altLang="zh-CN" sz="1600" b="1" i="1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altLang="zh-CN" sz="1600" b="1" i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Эстетическая кривая</a:t>
            </a:r>
            <a:endParaRPr lang="en-US" altLang="zh-CN" sz="1600" b="1" i="1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8" name="TextBox 12">
            <a:extLst>
              <a:ext uri="{FF2B5EF4-FFF2-40B4-BE49-F238E27FC236}">
                <a16:creationId xmlns:a16="http://schemas.microsoft.com/office/drawing/2014/main" id="{05EA1B4A-929F-4F88-AD16-3CAEC5E7F234}"/>
              </a:ext>
            </a:extLst>
          </p:cNvPr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8511843" y="3921982"/>
            <a:ext cx="3277043" cy="1754326"/>
          </a:xfrm>
          <a:prstGeom prst="rect">
            <a:avLst/>
          </a:prstGeom>
          <a:solidFill>
            <a:schemeClr val="accent4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altLang="zh-CN" sz="2000" b="1" dirty="0"/>
              <a:t>Задняя сторона</a:t>
            </a:r>
            <a:r>
              <a:rPr lang="en-SG" altLang="zh-CN" sz="2000" b="1" dirty="0"/>
              <a:t>:  SPCC (</a:t>
            </a:r>
            <a:r>
              <a:rPr lang="ru-RU" altLang="zh-CN" sz="2000" b="1" dirty="0"/>
              <a:t>лист холоднокатанной стали</a:t>
            </a:r>
            <a:r>
              <a:rPr lang="en-SG" altLang="zh-CN" sz="2000" b="1" dirty="0"/>
              <a:t>)</a:t>
            </a:r>
            <a:r>
              <a:rPr lang="ru-RU" altLang="zh-CN" sz="2000" b="1" dirty="0"/>
              <a:t> высокого качества</a:t>
            </a:r>
            <a:r>
              <a:rPr lang="en-SG" altLang="zh-CN" sz="2000" b="1" dirty="0"/>
              <a:t> </a:t>
            </a:r>
            <a:endParaRPr lang="en-US" altLang="zh-CN" sz="2000" b="1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altLang="zh-CN" sz="1600" b="1" i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Прочность</a:t>
            </a:r>
            <a:endParaRPr lang="en-US" altLang="zh-CN" sz="1600" b="1" i="1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altLang="zh-CN" sz="1600" b="1" i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Долговечность</a:t>
            </a:r>
            <a:endParaRPr lang="en-US" altLang="zh-CN" sz="1600" b="1" i="1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600" b="1" i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Хорошая теплопроводность</a:t>
            </a:r>
            <a:endParaRPr lang="en-US" sz="1600" b="1" i="1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EDD5B24D-8455-46E6-ACC3-4E4F3911D307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5594251" y="1306304"/>
            <a:ext cx="3277044" cy="1200329"/>
          </a:xfrm>
          <a:prstGeom prst="rect">
            <a:avLst/>
          </a:prstGeom>
          <a:solidFill>
            <a:schemeClr val="accent4"/>
          </a:solidFill>
        </p:spPr>
        <p:txBody>
          <a:bodyPr wrap="square">
            <a:spAutoFit/>
          </a:bodyPr>
          <a:lstStyle/>
          <a:p>
            <a:r>
              <a:rPr lang="ru-RU" altLang="zh-CN" sz="2000" b="1" dirty="0"/>
              <a:t>Огнеустойчивая торцевая крышка из поликарбоната </a:t>
            </a:r>
            <a:r>
              <a:rPr lang="ru-RU" altLang="zh-CN" sz="1600" b="1" i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Удобство</a:t>
            </a:r>
          </a:p>
          <a:p>
            <a:r>
              <a:rPr lang="ru-RU" altLang="zh-CN" sz="1600" b="1" i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Безопасность</a:t>
            </a:r>
            <a:endParaRPr lang="zh-CN" altLang="en-US" sz="1600" b="1" i="1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Tijdelijke aanduiding voor tekst 2">
            <a:extLst>
              <a:ext uri="{FF2B5EF4-FFF2-40B4-BE49-F238E27FC236}">
                <a16:creationId xmlns:a16="http://schemas.microsoft.com/office/drawing/2014/main" id="{ADFA5B51-CAE1-4704-B88A-92A843A65CF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73100" y="508000"/>
            <a:ext cx="10847917" cy="931335"/>
          </a:xfr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</a:extLst>
        </p:spPr>
        <p:txBody>
          <a:bodyPr vert="horz" lIns="0" tIns="0" rIns="0" bIns="0" rtlCol="0" anchor="t" anchorCtr="0">
            <a:noAutofit/>
          </a:bodyPr>
          <a:lstStyle/>
          <a:p>
            <a:pPr defTabSz="913923">
              <a:lnSpc>
                <a:spcPct val="90000"/>
              </a:lnSpc>
              <a:spcBef>
                <a:spcPct val="0"/>
              </a:spcBef>
              <a:spcAft>
                <a:spcPts val="900"/>
              </a:spcAft>
            </a:pPr>
            <a:r>
              <a:rPr lang="ru-RU" sz="2800" b="1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Выдающийся дизайн</a:t>
            </a:r>
            <a:endParaRPr lang="en-GB" sz="2800" b="1" dirty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56401324-5624-4502-89BB-AE4829AAEB2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6557" y="3304937"/>
            <a:ext cx="3724738" cy="2452909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6D525F3C-93D2-41D3-B08B-34F0FFEBC7F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09571" y="1222744"/>
            <a:ext cx="6281561" cy="44125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746054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>
            <p:custDataLst>
              <p:tags r:id="rId2"/>
            </p:custDataLst>
          </p:nvPr>
        </p:nvSpPr>
        <p:spPr>
          <a:xfrm>
            <a:off x="1631504" y="28974"/>
            <a:ext cx="6480720" cy="1023762"/>
          </a:xfrm>
          <a:prstGeom prst="rect">
            <a:avLst/>
          </a:prstGeom>
          <a:noFill/>
          <a:ln w="0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eaLnBrk="0" hangingPunct="0"/>
            <a:r>
              <a:rPr lang="en-SG" altLang="zh-CN" sz="2800" b="1" dirty="0">
                <a:solidFill>
                  <a:srgbClr val="FFFFFF"/>
                </a:solidFill>
                <a:latin typeface="+mj-lt"/>
                <a:ea typeface="黑体" pitchFamily="2" charset="-122"/>
              </a:rPr>
              <a:t>Easy and flexible installation (standalone)</a:t>
            </a:r>
            <a:endParaRPr lang="zh-CN" altLang="en-US" sz="2400" b="1" dirty="0">
              <a:solidFill>
                <a:srgbClr val="FFFFFF"/>
              </a:solidFill>
              <a:latin typeface="+mj-lt"/>
              <a:ea typeface="黑体" pitchFamily="2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635926" y="1209603"/>
            <a:ext cx="19037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solidFill>
                  <a:srgbClr val="FFFFFF">
                    <a:lumMod val="75000"/>
                  </a:srgbClr>
                </a:solidFill>
              </a:rPr>
              <a:t>1. </a:t>
            </a:r>
            <a:r>
              <a:rPr lang="ru-RU" altLang="zh-CN" sz="2000" b="1" dirty="0">
                <a:solidFill>
                  <a:srgbClr val="FFFFFF">
                    <a:lumMod val="75000"/>
                  </a:srgbClr>
                </a:solidFill>
              </a:rPr>
              <a:t>Подвес</a:t>
            </a:r>
            <a:endParaRPr lang="zh-CN" altLang="en-US" sz="2000" b="1" dirty="0">
              <a:solidFill>
                <a:srgbClr val="FFFFFF">
                  <a:lumMod val="75000"/>
                </a:srgbClr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8371170" y="1209603"/>
            <a:ext cx="244358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solidFill>
                  <a:srgbClr val="FFFFFF">
                    <a:lumMod val="75000"/>
                  </a:srgbClr>
                </a:solidFill>
              </a:rPr>
              <a:t>2. </a:t>
            </a:r>
            <a:r>
              <a:rPr lang="ru-RU" altLang="zh-CN" sz="2000" b="1" dirty="0">
                <a:solidFill>
                  <a:srgbClr val="FFFFFF">
                    <a:lumMod val="75000"/>
                  </a:srgbClr>
                </a:solidFill>
              </a:rPr>
              <a:t>Монтаж на стену</a:t>
            </a:r>
            <a:endParaRPr lang="zh-CN" altLang="en-US" sz="2000" b="1" dirty="0">
              <a:solidFill>
                <a:srgbClr val="FFFFFF">
                  <a:lumMod val="75000"/>
                </a:srgbClr>
              </a:solidFill>
            </a:endParaRPr>
          </a:p>
        </p:txBody>
      </p:sp>
      <p:sp>
        <p:nvSpPr>
          <p:cNvPr id="16" name="TextBox 15"/>
          <p:cNvSpPr txBox="1"/>
          <p:nvPr>
            <p:custDataLst>
              <p:tags r:id="rId3"/>
            </p:custDataLst>
          </p:nvPr>
        </p:nvSpPr>
        <p:spPr>
          <a:xfrm>
            <a:off x="4623559" y="4830755"/>
            <a:ext cx="302808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>
                <a:solidFill>
                  <a:srgbClr val="FFFFFF">
                    <a:lumMod val="75000"/>
                  </a:srgbClr>
                </a:solidFill>
              </a:rPr>
              <a:t>3. </a:t>
            </a:r>
            <a:r>
              <a:rPr lang="ru-RU" altLang="zh-CN" sz="2000" b="1" dirty="0">
                <a:solidFill>
                  <a:srgbClr val="FFFFFF">
                    <a:lumMod val="75000"/>
                  </a:srgbClr>
                </a:solidFill>
              </a:rPr>
              <a:t>Потолочный монтаж</a:t>
            </a:r>
            <a:endParaRPr lang="zh-CN" altLang="en-US" sz="2000" b="1" dirty="0">
              <a:solidFill>
                <a:srgbClr val="FFFFFF">
                  <a:lumMod val="75000"/>
                </a:srgbClr>
              </a:solidFill>
            </a:endParaRPr>
          </a:p>
        </p:txBody>
      </p:sp>
      <p:sp>
        <p:nvSpPr>
          <p:cNvPr id="17" name="Rectangle 16"/>
          <p:cNvSpPr/>
          <p:nvPr>
            <p:custDataLst>
              <p:tags r:id="rId4"/>
            </p:custDataLst>
          </p:nvPr>
        </p:nvSpPr>
        <p:spPr>
          <a:xfrm>
            <a:off x="1096618" y="5736495"/>
            <a:ext cx="504098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n"/>
            </a:pPr>
            <a:r>
              <a:rPr lang="ru-RU" altLang="zh-CN" sz="1600" b="1" dirty="0">
                <a:solidFill>
                  <a:srgbClr val="FFFFFF">
                    <a:lumMod val="75000"/>
                  </a:srgbClr>
                </a:solidFill>
              </a:rPr>
              <a:t>Две скобы включены в комплект упаковки светильника</a:t>
            </a:r>
            <a:endParaRPr lang="en-US" altLang="zh-CN" sz="1600" b="1" dirty="0">
              <a:solidFill>
                <a:srgbClr val="FFFFFF">
                  <a:lumMod val="75000"/>
                </a:srgbClr>
              </a:solidFill>
            </a:endParaRPr>
          </a:p>
          <a:p>
            <a:pPr marL="285750" indent="-285750">
              <a:buFont typeface="Wingdings" panose="05000000000000000000" pitchFamily="2" charset="2"/>
              <a:buChar char="n"/>
            </a:pPr>
            <a:r>
              <a:rPr lang="ru-RU" altLang="zh-CN" sz="1600" b="1" dirty="0">
                <a:solidFill>
                  <a:srgbClr val="FFFFFF">
                    <a:lumMod val="75000"/>
                  </a:srgbClr>
                </a:solidFill>
              </a:rPr>
              <a:t>Опора </a:t>
            </a:r>
            <a:r>
              <a:rPr lang="en-US" altLang="zh-CN" sz="1600" b="1" dirty="0">
                <a:solidFill>
                  <a:srgbClr val="FFFFFF">
                    <a:lumMod val="75000"/>
                  </a:srgbClr>
                </a:solidFill>
              </a:rPr>
              <a:t>/ </a:t>
            </a:r>
            <a:r>
              <a:rPr lang="ru-RU" altLang="zh-CN" sz="1600" b="1" dirty="0">
                <a:solidFill>
                  <a:srgbClr val="FFFFFF">
                    <a:lumMod val="75000"/>
                  </a:srgbClr>
                </a:solidFill>
              </a:rPr>
              <a:t>провод для подвеса покупается клиентом</a:t>
            </a:r>
            <a:endParaRPr lang="en-US" altLang="zh-TW" sz="1600" b="1" dirty="0">
              <a:solidFill>
                <a:srgbClr val="FFFFFF">
                  <a:lumMod val="75000"/>
                </a:srgbClr>
              </a:solidFill>
            </a:endParaRPr>
          </a:p>
        </p:txBody>
      </p:sp>
      <p:sp>
        <p:nvSpPr>
          <p:cNvPr id="18" name="Text Placeholder 1">
            <a:extLst>
              <a:ext uri="{FF2B5EF4-FFF2-40B4-BE49-F238E27FC236}">
                <a16:creationId xmlns:a16="http://schemas.microsoft.com/office/drawing/2014/main" id="{FCCF7A9C-5E7A-4E1A-AE47-698CF9464C6E}"/>
              </a:ext>
            </a:extLst>
          </p:cNvPr>
          <p:cNvSpPr txBox="1">
            <a:spLocks/>
          </p:cNvSpPr>
          <p:nvPr/>
        </p:nvSpPr>
        <p:spPr>
          <a:xfrm>
            <a:off x="434589" y="280346"/>
            <a:ext cx="7488000" cy="512768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/>
            </a:ext>
          </a:extLst>
        </p:spPr>
        <p:txBody>
          <a:bodyPr vert="horz" lIns="0" tIns="0" rIns="0" bIns="0" rtlCol="0" anchor="t" anchorCtr="0">
            <a:noAutofit/>
          </a:bodyPr>
          <a:lstStyle>
            <a:defPPr>
              <a:defRPr lang="en-US"/>
            </a:defPPr>
            <a:lvl1pPr indent="0" defTabSz="913923">
              <a:lnSpc>
                <a:spcPct val="90000"/>
              </a:lnSpc>
              <a:spcBef>
                <a:spcPct val="0"/>
              </a:spcBef>
              <a:spcAft>
                <a:spcPts val="900"/>
              </a:spcAft>
              <a:buFontTx/>
              <a:buNone/>
              <a:defRPr sz="2800" b="1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0" indent="0" defTabSz="913923">
              <a:lnSpc>
                <a:spcPct val="90000"/>
              </a:lnSpc>
              <a:spcBef>
                <a:spcPts val="0"/>
              </a:spcBef>
              <a:spcAft>
                <a:spcPts val="900"/>
              </a:spcAft>
              <a:buFont typeface="Arial" panose="020B0604020202020204" pitchFamily="34" charset="0"/>
              <a:buNone/>
              <a:defRPr sz="1800" b="1">
                <a:solidFill>
                  <a:schemeClr val="tx2"/>
                </a:solidFill>
              </a:defRPr>
            </a:lvl2pPr>
            <a:lvl3pPr marL="0" indent="0" defTabSz="913923">
              <a:lnSpc>
                <a:spcPct val="90000"/>
              </a:lnSpc>
              <a:spcBef>
                <a:spcPts val="0"/>
              </a:spcBef>
              <a:spcAft>
                <a:spcPts val="900"/>
              </a:spcAft>
              <a:buFont typeface="Arial" panose="020B0604020202020204" pitchFamily="34" charset="0"/>
              <a:buNone/>
              <a:defRPr sz="1800">
                <a:solidFill>
                  <a:schemeClr val="accent3"/>
                </a:solidFill>
              </a:defRPr>
            </a:lvl3pPr>
            <a:lvl4pPr marL="254604" indent="-254604" defTabSz="913923">
              <a:lnSpc>
                <a:spcPct val="90000"/>
              </a:lnSpc>
              <a:spcBef>
                <a:spcPts val="0"/>
              </a:spcBef>
              <a:spcAft>
                <a:spcPts val="900"/>
              </a:spcAft>
              <a:buClr>
                <a:schemeClr val="accent3"/>
              </a:buClr>
              <a:buFont typeface="Arial" panose="020B0604020202020204" pitchFamily="34" charset="0"/>
              <a:buChar char="•"/>
              <a:defRPr sz="1800">
                <a:solidFill>
                  <a:schemeClr val="tx2"/>
                </a:solidFill>
              </a:defRPr>
            </a:lvl4pPr>
            <a:lvl5pPr marL="509208" indent="-254604" defTabSz="913923">
              <a:lnSpc>
                <a:spcPct val="90000"/>
              </a:lnSpc>
              <a:spcBef>
                <a:spcPts val="0"/>
              </a:spcBef>
              <a:spcAft>
                <a:spcPts val="900"/>
              </a:spcAft>
              <a:buClr>
                <a:schemeClr val="accent3"/>
              </a:buClr>
              <a:buFont typeface="Arial" panose="020B0604020202020204" pitchFamily="34" charset="0"/>
              <a:buChar char="•"/>
              <a:defRPr sz="1800">
                <a:solidFill>
                  <a:schemeClr val="tx2"/>
                </a:solidFill>
              </a:defRPr>
            </a:lvl5pPr>
            <a:lvl6pPr marL="763813" indent="-254604" defTabSz="913923">
              <a:lnSpc>
                <a:spcPct val="90000"/>
              </a:lnSpc>
              <a:spcBef>
                <a:spcPts val="0"/>
              </a:spcBef>
              <a:spcAft>
                <a:spcPts val="900"/>
              </a:spcAft>
              <a:buClr>
                <a:schemeClr val="accent3"/>
              </a:buClr>
              <a:buFont typeface="Arial" panose="020B0604020202020204" pitchFamily="34" charset="0"/>
              <a:buChar char="•"/>
              <a:defRPr sz="1800">
                <a:solidFill>
                  <a:schemeClr val="tx2"/>
                </a:solidFill>
              </a:defRPr>
            </a:lvl6pPr>
            <a:lvl7pPr marL="1018417" indent="-254604" defTabSz="913923">
              <a:lnSpc>
                <a:spcPct val="90000"/>
              </a:lnSpc>
              <a:spcBef>
                <a:spcPts val="0"/>
              </a:spcBef>
              <a:spcAft>
                <a:spcPts val="900"/>
              </a:spcAft>
              <a:buClr>
                <a:schemeClr val="accent3"/>
              </a:buClr>
              <a:buFont typeface="Arial" panose="020B0604020202020204" pitchFamily="34" charset="0"/>
              <a:buChar char="•"/>
              <a:defRPr sz="1800">
                <a:solidFill>
                  <a:schemeClr val="tx2"/>
                </a:solidFill>
              </a:defRPr>
            </a:lvl7pPr>
            <a:lvl8pPr marL="1273019" indent="-254604" defTabSz="913923">
              <a:lnSpc>
                <a:spcPct val="90000"/>
              </a:lnSpc>
              <a:spcBef>
                <a:spcPts val="0"/>
              </a:spcBef>
              <a:spcAft>
                <a:spcPts val="900"/>
              </a:spcAft>
              <a:buClr>
                <a:schemeClr val="accent3"/>
              </a:buClr>
              <a:buFont typeface="Arial" panose="020B0604020202020204" pitchFamily="34" charset="0"/>
              <a:buChar char="•"/>
              <a:defRPr sz="1800">
                <a:solidFill>
                  <a:schemeClr val="tx2"/>
                </a:solidFill>
              </a:defRPr>
            </a:lvl8pPr>
            <a:lvl9pPr marL="1527625" indent="-254604" defTabSz="913923">
              <a:lnSpc>
                <a:spcPct val="90000"/>
              </a:lnSpc>
              <a:spcBef>
                <a:spcPts val="0"/>
              </a:spcBef>
              <a:spcAft>
                <a:spcPts val="900"/>
              </a:spcAft>
              <a:buClr>
                <a:schemeClr val="accent3"/>
              </a:buClr>
              <a:buFont typeface="Arial" panose="020B0604020202020204" pitchFamily="34" charset="0"/>
              <a:buChar char="•"/>
              <a:defRPr sz="1800">
                <a:solidFill>
                  <a:schemeClr val="tx2"/>
                </a:solidFill>
              </a:defRPr>
            </a:lvl9pPr>
          </a:lstStyle>
          <a:p>
            <a:r>
              <a:rPr lang="ru-RU" dirty="0"/>
              <a:t>Гибкая установка</a:t>
            </a:r>
            <a:endParaRPr lang="en-US" dirty="0"/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178A416B-E057-4D03-86F3-12EAA39569B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876" y="1107499"/>
            <a:ext cx="6163943" cy="3765475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D4BEE2C3-16E7-4B05-A3ED-2BC4DD24923E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06292" y="1481381"/>
            <a:ext cx="4764852" cy="3566847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A7F69527-FBDE-47EE-BA74-FDE7B52FB036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3716" y="3695259"/>
            <a:ext cx="4656334" cy="2882395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39758231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tekst 2"/>
          <p:cNvSpPr>
            <a:spLocks noGrp="1"/>
          </p:cNvSpPr>
          <p:nvPr>
            <p:ph type="body" sz="quarter" idx="10"/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</a:extLst>
        </p:spPr>
        <p:txBody>
          <a:bodyPr vert="horz" lIns="0" tIns="0" rIns="0" bIns="0" rtlCol="0" anchor="t" anchorCtr="0">
            <a:noAutofit/>
          </a:bodyPr>
          <a:lstStyle/>
          <a:p>
            <a:pPr defTabSz="913923">
              <a:lnSpc>
                <a:spcPct val="90000"/>
              </a:lnSpc>
              <a:spcBef>
                <a:spcPct val="0"/>
              </a:spcBef>
              <a:spcAft>
                <a:spcPts val="900"/>
              </a:spcAft>
            </a:pPr>
            <a:r>
              <a:rPr lang="ru-RU" sz="2800" b="1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Дополнительные характеристики</a:t>
            </a:r>
            <a:endParaRPr lang="en-GB" sz="2800" b="1" dirty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2962757" y="3331654"/>
            <a:ext cx="1963796" cy="8488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217">
              <a:lnSpc>
                <a:spcPts val="2500"/>
              </a:lnSpc>
              <a:spcAft>
                <a:spcPts val="600"/>
              </a:spcAft>
            </a:pPr>
            <a:endParaRPr lang="en-US" sz="2000" b="1" dirty="0">
              <a:solidFill>
                <a:schemeClr val="accent1">
                  <a:lumMod val="7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ctr" defTabSz="914217">
              <a:lnSpc>
                <a:spcPts val="2500"/>
              </a:lnSpc>
              <a:spcAft>
                <a:spcPts val="600"/>
              </a:spcAft>
            </a:pPr>
            <a:r>
              <a:rPr lang="en-US" sz="35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100</a:t>
            </a:r>
          </a:p>
        </p:txBody>
      </p:sp>
      <p:sp>
        <p:nvSpPr>
          <p:cNvPr id="15" name="Rectangle 18"/>
          <p:cNvSpPr/>
          <p:nvPr/>
        </p:nvSpPr>
        <p:spPr>
          <a:xfrm>
            <a:off x="1233306" y="3723344"/>
            <a:ext cx="1223783" cy="4512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217">
              <a:lnSpc>
                <a:spcPts val="2500"/>
              </a:lnSpc>
              <a:spcAft>
                <a:spcPts val="600"/>
              </a:spcAft>
            </a:pPr>
            <a:r>
              <a:rPr lang="en-US" sz="35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&gt;25%</a:t>
            </a:r>
          </a:p>
        </p:txBody>
      </p:sp>
      <p:pic>
        <p:nvPicPr>
          <p:cNvPr id="16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49561" y="1917889"/>
            <a:ext cx="1598400" cy="1598400"/>
          </a:xfrm>
          <a:prstGeom prst="rect">
            <a:avLst/>
          </a:prstGeom>
        </p:spPr>
      </p:pic>
      <p:pic>
        <p:nvPicPr>
          <p:cNvPr id="19" name="Picture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76342" y="2009153"/>
            <a:ext cx="1720800" cy="1720800"/>
          </a:xfrm>
          <a:prstGeom prst="rect">
            <a:avLst/>
          </a:prstGeom>
        </p:spPr>
      </p:pic>
      <p:sp>
        <p:nvSpPr>
          <p:cNvPr id="21" name="Rectangle 13">
            <a:extLst>
              <a:ext uri="{FF2B5EF4-FFF2-40B4-BE49-F238E27FC236}">
                <a16:creationId xmlns:a16="http://schemas.microsoft.com/office/drawing/2014/main" id="{40AF2158-028E-4C14-89A2-0EDFD56227DF}"/>
              </a:ext>
            </a:extLst>
          </p:cNvPr>
          <p:cNvSpPr/>
          <p:nvPr/>
        </p:nvSpPr>
        <p:spPr>
          <a:xfrm>
            <a:off x="4582239" y="3729953"/>
            <a:ext cx="2028331" cy="4546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217">
              <a:lnSpc>
                <a:spcPts val="2500"/>
              </a:lnSpc>
              <a:spcAft>
                <a:spcPts val="600"/>
              </a:spcAft>
            </a:pPr>
            <a:r>
              <a:rPr lang="en-US" sz="36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3200</a:t>
            </a:r>
          </a:p>
        </p:txBody>
      </p:sp>
      <p:sp>
        <p:nvSpPr>
          <p:cNvPr id="22" name="Rectangle 16">
            <a:extLst>
              <a:ext uri="{FF2B5EF4-FFF2-40B4-BE49-F238E27FC236}">
                <a16:creationId xmlns:a16="http://schemas.microsoft.com/office/drawing/2014/main" id="{B6D6901D-3C3F-4057-BB37-5DCD88F3128E}"/>
              </a:ext>
            </a:extLst>
          </p:cNvPr>
          <p:cNvSpPr/>
          <p:nvPr/>
        </p:nvSpPr>
        <p:spPr>
          <a:xfrm>
            <a:off x="2838692" y="4624094"/>
            <a:ext cx="1963796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217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300" dirty="0">
                <a:solidFill>
                  <a:srgbClr val="7030A0"/>
                </a:solidFill>
                <a:cs typeface="Calibri"/>
              </a:rPr>
              <a:t>Лм/вт</a:t>
            </a:r>
            <a:endParaRPr lang="en-US" sz="1300" dirty="0">
              <a:solidFill>
                <a:srgbClr val="7030A0"/>
              </a:solidFill>
              <a:cs typeface="Calibri"/>
            </a:endParaRPr>
          </a:p>
          <a:p>
            <a:pPr algn="ctr" defTabSz="914217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300" dirty="0">
                <a:solidFill>
                  <a:srgbClr val="7030A0"/>
                </a:solidFill>
                <a:cs typeface="Calibri"/>
              </a:rPr>
              <a:t>Лучшая энергоэффективнось в трейд-канале</a:t>
            </a:r>
            <a:endParaRPr lang="en-US" sz="1300" dirty="0">
              <a:solidFill>
                <a:srgbClr val="7030A0"/>
              </a:solidFill>
              <a:cs typeface="Calibri"/>
            </a:endParaRPr>
          </a:p>
        </p:txBody>
      </p:sp>
      <p:sp>
        <p:nvSpPr>
          <p:cNvPr id="23" name="Rectangle 16">
            <a:extLst>
              <a:ext uri="{FF2B5EF4-FFF2-40B4-BE49-F238E27FC236}">
                <a16:creationId xmlns:a16="http://schemas.microsoft.com/office/drawing/2014/main" id="{6FB42F1D-929F-40A7-B250-3A4993643260}"/>
              </a:ext>
            </a:extLst>
          </p:cNvPr>
          <p:cNvSpPr/>
          <p:nvPr/>
        </p:nvSpPr>
        <p:spPr>
          <a:xfrm>
            <a:off x="4764860" y="4628247"/>
            <a:ext cx="1663088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217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300" dirty="0">
                <a:solidFill>
                  <a:srgbClr val="7030A0"/>
                </a:solidFill>
                <a:cs typeface="Calibri"/>
              </a:rPr>
              <a:t>3200</a:t>
            </a:r>
            <a:r>
              <a:rPr lang="ru-RU" sz="1300" dirty="0">
                <a:solidFill>
                  <a:srgbClr val="7030A0"/>
                </a:solidFill>
                <a:cs typeface="Calibri"/>
              </a:rPr>
              <a:t>Лм</a:t>
            </a:r>
            <a:r>
              <a:rPr lang="en-US" sz="1300" dirty="0">
                <a:solidFill>
                  <a:srgbClr val="7030A0"/>
                </a:solidFill>
                <a:cs typeface="Calibri"/>
              </a:rPr>
              <a:t>@ 4ft</a:t>
            </a:r>
          </a:p>
          <a:p>
            <a:pPr algn="ctr" defTabSz="914217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300" dirty="0">
                <a:solidFill>
                  <a:srgbClr val="7030A0"/>
                </a:solidFill>
                <a:cs typeface="Calibri"/>
              </a:rPr>
              <a:t>1600</a:t>
            </a:r>
            <a:r>
              <a:rPr lang="ru-RU" sz="1300" dirty="0">
                <a:solidFill>
                  <a:srgbClr val="7030A0"/>
                </a:solidFill>
                <a:cs typeface="Calibri"/>
              </a:rPr>
              <a:t>Лм</a:t>
            </a:r>
            <a:r>
              <a:rPr lang="en-US" sz="1300" dirty="0">
                <a:solidFill>
                  <a:srgbClr val="7030A0"/>
                </a:solidFill>
                <a:cs typeface="Calibri"/>
              </a:rPr>
              <a:t>@2ft</a:t>
            </a:r>
          </a:p>
        </p:txBody>
      </p:sp>
      <p:sp>
        <p:nvSpPr>
          <p:cNvPr id="26" name="Rectangle 16">
            <a:extLst>
              <a:ext uri="{FF2B5EF4-FFF2-40B4-BE49-F238E27FC236}">
                <a16:creationId xmlns:a16="http://schemas.microsoft.com/office/drawing/2014/main" id="{505F40FD-88E7-428A-A859-528C539AD359}"/>
              </a:ext>
            </a:extLst>
          </p:cNvPr>
          <p:cNvSpPr/>
          <p:nvPr/>
        </p:nvSpPr>
        <p:spPr>
          <a:xfrm>
            <a:off x="9134054" y="4670260"/>
            <a:ext cx="1663088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217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300" dirty="0">
                <a:solidFill>
                  <a:srgbClr val="7030A0"/>
                </a:solidFill>
                <a:cs typeface="Calibri"/>
              </a:rPr>
              <a:t>30</a:t>
            </a:r>
            <a:r>
              <a:rPr lang="ru-RU" sz="1300" dirty="0">
                <a:solidFill>
                  <a:srgbClr val="7030A0"/>
                </a:solidFill>
                <a:cs typeface="Calibri"/>
              </a:rPr>
              <a:t> 000 часов – срок службы</a:t>
            </a:r>
            <a:endParaRPr lang="en-US" sz="1300" dirty="0">
              <a:solidFill>
                <a:srgbClr val="7030A0"/>
              </a:solidFill>
              <a:cs typeface="Calibri"/>
            </a:endParaRPr>
          </a:p>
        </p:txBody>
      </p:sp>
      <p:sp>
        <p:nvSpPr>
          <p:cNvPr id="27" name="Rectangle 16">
            <a:extLst>
              <a:ext uri="{FF2B5EF4-FFF2-40B4-BE49-F238E27FC236}">
                <a16:creationId xmlns:a16="http://schemas.microsoft.com/office/drawing/2014/main" id="{4A89C9EE-9B2C-48DA-9EA5-F1D935327BF9}"/>
              </a:ext>
            </a:extLst>
          </p:cNvPr>
          <p:cNvSpPr/>
          <p:nvPr/>
        </p:nvSpPr>
        <p:spPr>
          <a:xfrm>
            <a:off x="1026047" y="4624094"/>
            <a:ext cx="1663088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217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300" dirty="0">
                <a:solidFill>
                  <a:srgbClr val="7030A0"/>
                </a:solidFill>
                <a:cs typeface="Calibri"/>
              </a:rPr>
              <a:t>Снижение цены по сравнению с </a:t>
            </a:r>
            <a:r>
              <a:rPr lang="en-US" sz="1300" dirty="0">
                <a:solidFill>
                  <a:srgbClr val="7030A0"/>
                </a:solidFill>
                <a:cs typeface="Calibri"/>
              </a:rPr>
              <a:t>Gen</a:t>
            </a:r>
            <a:r>
              <a:rPr lang="ru-RU" sz="1300" dirty="0">
                <a:solidFill>
                  <a:srgbClr val="7030A0"/>
                </a:solidFill>
                <a:cs typeface="Calibri"/>
              </a:rPr>
              <a:t>1. Лучшая цена в трейд-канале</a:t>
            </a:r>
            <a:endParaRPr lang="en-US" sz="1300" dirty="0">
              <a:solidFill>
                <a:srgbClr val="7030A0"/>
              </a:solidFill>
              <a:cs typeface="Calibri"/>
            </a:endParaRPr>
          </a:p>
        </p:txBody>
      </p:sp>
      <p:pic>
        <p:nvPicPr>
          <p:cNvPr id="29" name="Picture 4" descr="Image result for icon complex">
            <a:extLst>
              <a:ext uri="{FF2B5EF4-FFF2-40B4-BE49-F238E27FC236}">
                <a16:creationId xmlns:a16="http://schemas.microsoft.com/office/drawing/2014/main" id="{47139910-4657-4686-A9CC-F8DD7A9937F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631466">
            <a:off x="5204734" y="2309064"/>
            <a:ext cx="1034645" cy="1018351"/>
          </a:xfrm>
          <a:prstGeom prst="rect">
            <a:avLst/>
          </a:prstGeom>
          <a:solidFill>
            <a:schemeClr val="accent6">
              <a:lumMod val="75000"/>
            </a:schemeClr>
          </a:solidFill>
          <a:extLst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</p:pic>
      <p:pic>
        <p:nvPicPr>
          <p:cNvPr id="30" name="Picture 10" descr="Image result for spaarvarken icon">
            <a:extLst>
              <a:ext uri="{FF2B5EF4-FFF2-40B4-BE49-F238E27FC236}">
                <a16:creationId xmlns:a16="http://schemas.microsoft.com/office/drawing/2014/main" id="{75984ABC-11D3-4B25-A7C4-8C480738E10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7077" y="2322782"/>
            <a:ext cx="1025016" cy="1008871"/>
          </a:xfrm>
          <a:prstGeom prst="rect">
            <a:avLst/>
          </a:prstGeom>
          <a:solidFill>
            <a:schemeClr val="accent6">
              <a:lumMod val="75000"/>
            </a:schemeClr>
          </a:solidFill>
          <a:extLst/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</p:pic>
      <p:pic>
        <p:nvPicPr>
          <p:cNvPr id="20" name="Picture 24">
            <a:extLst>
              <a:ext uri="{FF2B5EF4-FFF2-40B4-BE49-F238E27FC236}">
                <a16:creationId xmlns:a16="http://schemas.microsoft.com/office/drawing/2014/main" id="{F4959A90-EBA5-4CEA-A277-22D94B3139BE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8507" y="1917889"/>
            <a:ext cx="1627199" cy="1627199"/>
          </a:xfrm>
          <a:prstGeom prst="rect">
            <a:avLst/>
          </a:prstGeom>
        </p:spPr>
      </p:pic>
      <p:sp>
        <p:nvSpPr>
          <p:cNvPr id="31" name="Rectangle 16">
            <a:extLst>
              <a:ext uri="{FF2B5EF4-FFF2-40B4-BE49-F238E27FC236}">
                <a16:creationId xmlns:a16="http://schemas.microsoft.com/office/drawing/2014/main" id="{33924916-86B5-40EA-8D81-AFCBC11232AB}"/>
              </a:ext>
            </a:extLst>
          </p:cNvPr>
          <p:cNvSpPr/>
          <p:nvPr/>
        </p:nvSpPr>
        <p:spPr>
          <a:xfrm>
            <a:off x="6728656" y="4624093"/>
            <a:ext cx="2193920" cy="10926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217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300" dirty="0">
                <a:solidFill>
                  <a:srgbClr val="7030A0"/>
                </a:solidFill>
                <a:cs typeface="Calibri"/>
              </a:rPr>
              <a:t>Наличие датчика движения и при дискретном димировании  </a:t>
            </a:r>
            <a:r>
              <a:rPr lang="en-US" sz="1300" dirty="0">
                <a:solidFill>
                  <a:srgbClr val="7030A0"/>
                </a:solidFill>
                <a:cs typeface="Calibri"/>
              </a:rPr>
              <a:t>(</a:t>
            </a:r>
            <a:r>
              <a:rPr lang="ru-RU" sz="1300" dirty="0">
                <a:solidFill>
                  <a:srgbClr val="7030A0"/>
                </a:solidFill>
                <a:cs typeface="Calibri"/>
              </a:rPr>
              <a:t>выпуск в </a:t>
            </a:r>
            <a:r>
              <a:rPr lang="en-US" sz="1300" dirty="0">
                <a:solidFill>
                  <a:srgbClr val="7030A0"/>
                </a:solidFill>
                <a:cs typeface="Calibri"/>
              </a:rPr>
              <a:t>Q3)</a:t>
            </a:r>
          </a:p>
          <a:p>
            <a:pPr algn="ctr" defTabSz="914217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300" dirty="0">
                <a:solidFill>
                  <a:srgbClr val="FF0000"/>
                </a:solidFill>
                <a:cs typeface="Calibri"/>
              </a:rPr>
              <a:t>Специальное предложение для торговли</a:t>
            </a:r>
            <a:endParaRPr lang="en-US" sz="1300" dirty="0">
              <a:solidFill>
                <a:srgbClr val="FF0000"/>
              </a:solidFill>
              <a:cs typeface="Calibri"/>
            </a:endParaRPr>
          </a:p>
        </p:txBody>
      </p:sp>
      <p:sp>
        <p:nvSpPr>
          <p:cNvPr id="32" name="Rectangle 13">
            <a:extLst>
              <a:ext uri="{FF2B5EF4-FFF2-40B4-BE49-F238E27FC236}">
                <a16:creationId xmlns:a16="http://schemas.microsoft.com/office/drawing/2014/main" id="{469C1DF0-60DC-421B-B20C-5083A6BD7B3A}"/>
              </a:ext>
            </a:extLst>
          </p:cNvPr>
          <p:cNvSpPr/>
          <p:nvPr/>
        </p:nvSpPr>
        <p:spPr>
          <a:xfrm>
            <a:off x="6829290" y="3729953"/>
            <a:ext cx="2028331" cy="4546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217">
              <a:lnSpc>
                <a:spcPts val="2500"/>
              </a:lnSpc>
              <a:spcAft>
                <a:spcPts val="600"/>
              </a:spcAft>
            </a:pPr>
            <a:r>
              <a:rPr lang="en-US" sz="36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</a:t>
            </a:r>
          </a:p>
        </p:txBody>
      </p:sp>
      <p:sp>
        <p:nvSpPr>
          <p:cNvPr id="33" name="Rectangle 13">
            <a:extLst>
              <a:ext uri="{FF2B5EF4-FFF2-40B4-BE49-F238E27FC236}">
                <a16:creationId xmlns:a16="http://schemas.microsoft.com/office/drawing/2014/main" id="{C89EA17B-261C-4CD5-A26C-3195D9FA6ABF}"/>
              </a:ext>
            </a:extLst>
          </p:cNvPr>
          <p:cNvSpPr/>
          <p:nvPr/>
        </p:nvSpPr>
        <p:spPr>
          <a:xfrm>
            <a:off x="8922576" y="3717870"/>
            <a:ext cx="2028331" cy="4546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217">
              <a:lnSpc>
                <a:spcPts val="2500"/>
              </a:lnSpc>
              <a:spcAft>
                <a:spcPts val="600"/>
              </a:spcAft>
            </a:pPr>
            <a:r>
              <a:rPr lang="en-US" sz="36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30000</a:t>
            </a:r>
          </a:p>
        </p:txBody>
      </p:sp>
    </p:spTree>
    <p:extLst>
      <p:ext uri="{BB962C8B-B14F-4D97-AF65-F5344CB8AC3E}">
        <p14:creationId xmlns:p14="http://schemas.microsoft.com/office/powerpoint/2010/main" val="398767611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28435932"/>
              </p:ext>
            </p:extLst>
          </p:nvPr>
        </p:nvGraphicFramePr>
        <p:xfrm>
          <a:off x="777244" y="1055156"/>
          <a:ext cx="9738357" cy="4844619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162665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52785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58384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92688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BN008C 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12140" marR="1214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Китай </a:t>
                      </a:r>
                      <a:r>
                        <a:rPr lang="en-US" sz="1100" dirty="0">
                          <a:effectLst/>
                        </a:rPr>
                        <a:t>&amp; </a:t>
                      </a:r>
                      <a:r>
                        <a:rPr lang="ru-RU" sz="1100" dirty="0">
                          <a:effectLst/>
                        </a:rPr>
                        <a:t>Растущие рынки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12140" marR="1214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Тайвань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12140" marR="12140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2688">
                <a:tc rowSpan="2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Световой поток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12140" marR="1214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1.2</a:t>
                      </a:r>
                      <a:r>
                        <a:rPr lang="ru-RU" sz="1100" dirty="0">
                          <a:effectLst/>
                        </a:rPr>
                        <a:t>м</a:t>
                      </a:r>
                      <a:r>
                        <a:rPr lang="en-US" sz="1100" dirty="0">
                          <a:effectLst/>
                        </a:rPr>
                        <a:t>: 3200</a:t>
                      </a:r>
                      <a:r>
                        <a:rPr lang="ru-RU" sz="1100" dirty="0">
                          <a:effectLst/>
                        </a:rPr>
                        <a:t>лм</a:t>
                      </a:r>
                      <a:r>
                        <a:rPr lang="en-US" sz="1100" dirty="0">
                          <a:effectLst/>
                        </a:rPr>
                        <a:t>/1600</a:t>
                      </a:r>
                      <a:r>
                        <a:rPr lang="ru-RU" sz="1100" dirty="0">
                          <a:effectLst/>
                        </a:rPr>
                        <a:t>лм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12140" marR="1214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1.2</a:t>
                      </a:r>
                      <a:r>
                        <a:rPr lang="ru-RU" sz="1100" dirty="0">
                          <a:effectLst/>
                        </a:rPr>
                        <a:t>м</a:t>
                      </a:r>
                      <a:r>
                        <a:rPr lang="en-US" sz="1100" dirty="0">
                          <a:effectLst/>
                        </a:rPr>
                        <a:t>: 3200</a:t>
                      </a:r>
                      <a:r>
                        <a:rPr lang="ru-RU" sz="1100" dirty="0">
                          <a:effectLst/>
                        </a:rPr>
                        <a:t>лм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12140" marR="12140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9268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0.6</a:t>
                      </a:r>
                      <a:r>
                        <a:rPr lang="ru-RU" sz="1100" dirty="0">
                          <a:effectLst/>
                        </a:rPr>
                        <a:t>м</a:t>
                      </a:r>
                      <a:r>
                        <a:rPr lang="en-US" sz="1100" dirty="0">
                          <a:effectLst/>
                        </a:rPr>
                        <a:t>: 2000</a:t>
                      </a:r>
                      <a:r>
                        <a:rPr lang="ru-RU" sz="1100" dirty="0">
                          <a:effectLst/>
                        </a:rPr>
                        <a:t>лм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12140" marR="1214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0.6</a:t>
                      </a:r>
                      <a:r>
                        <a:rPr lang="ru-RU" sz="1100" dirty="0">
                          <a:effectLst/>
                        </a:rPr>
                        <a:t>м</a:t>
                      </a:r>
                      <a:r>
                        <a:rPr lang="en-US" sz="1100" dirty="0">
                          <a:effectLst/>
                        </a:rPr>
                        <a:t>: 1600</a:t>
                      </a:r>
                      <a:r>
                        <a:rPr lang="ru-RU" sz="1100" dirty="0">
                          <a:effectLst/>
                        </a:rPr>
                        <a:t>лм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12140" marR="12140" marT="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92688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Цветовая температура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12140" marR="1214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3000K, 4000K, 6500K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12140" marR="1214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3000K,4000K, 6500K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12140" marR="12140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11291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CRI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12140" marR="1214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80</a:t>
                      </a:r>
                      <a:endParaRPr lang="en-US" sz="11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12140" marR="12140" marT="0" marB="0" anchor="b"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80</a:t>
                      </a:r>
                    </a:p>
                  </a:txBody>
                  <a:tcPr marL="16186" marR="16186" marT="8093" marB="8093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92688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SDCM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12140" marR="1214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SDCM&lt;5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12140" marR="1214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SDCM&lt;5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12140" marR="12140" marT="0" marB="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92688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Фотометрия</a:t>
                      </a:r>
                      <a:r>
                        <a:rPr lang="en-US" sz="1100" dirty="0">
                          <a:effectLst/>
                        </a:rPr>
                        <a:t> 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12140" marR="1214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Сим рассеянный 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12140" marR="1214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Сим рассеянный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12140" marR="12140" marT="0" marB="0"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92688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Напряжение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12140" marR="1214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220~240/50~60</a:t>
                      </a:r>
                      <a:r>
                        <a:rPr lang="ru-RU" sz="1100" dirty="0">
                          <a:effectLst/>
                        </a:rPr>
                        <a:t>Гц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12140" marR="1214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100~240/50~60</a:t>
                      </a:r>
                      <a:r>
                        <a:rPr lang="ru-RU" sz="1100" dirty="0">
                          <a:effectLst/>
                        </a:rPr>
                        <a:t>Гц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12140" marR="12140" marT="0" marB="0" anchor="ctr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92688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Фактор мощности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12140" marR="1214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0.9/0.5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12140" marR="1214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0.9/0.5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12140" marR="12140" marT="0" marB="0" anchor="ctr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92688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Энергоэффективность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12140" marR="1214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100</a:t>
                      </a:r>
                      <a:r>
                        <a:rPr lang="ru-RU" sz="1100" dirty="0">
                          <a:effectLst/>
                        </a:rPr>
                        <a:t>лм/вт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12140" marR="1214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100</a:t>
                      </a:r>
                      <a:r>
                        <a:rPr lang="ru-RU" sz="1100" dirty="0">
                          <a:effectLst/>
                        </a:rPr>
                        <a:t>лм/вт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12140" marR="12140" marT="0" marB="0" anchor="ctr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92688">
                <a:tc rowSpan="2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Мощность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12140" marR="1214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1.2</a:t>
                      </a:r>
                      <a:r>
                        <a:rPr lang="ru-RU" sz="1100" dirty="0">
                          <a:effectLst/>
                        </a:rPr>
                        <a:t>м</a:t>
                      </a:r>
                      <a:r>
                        <a:rPr lang="en-US" sz="1100" dirty="0">
                          <a:effectLst/>
                        </a:rPr>
                        <a:t>: 32</a:t>
                      </a:r>
                      <a:r>
                        <a:rPr lang="ru-RU" sz="1100" dirty="0">
                          <a:effectLst/>
                        </a:rPr>
                        <a:t>В</a:t>
                      </a:r>
                      <a:r>
                        <a:rPr lang="en-US" sz="1100" dirty="0">
                          <a:effectLst/>
                        </a:rPr>
                        <a:t>/16</a:t>
                      </a:r>
                      <a:r>
                        <a:rPr lang="ru-RU" sz="1100" dirty="0">
                          <a:effectLst/>
                        </a:rPr>
                        <a:t>В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12140" marR="1214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1.2</a:t>
                      </a:r>
                      <a:r>
                        <a:rPr lang="ru-RU" sz="1100" dirty="0">
                          <a:effectLst/>
                        </a:rPr>
                        <a:t>м</a:t>
                      </a:r>
                      <a:r>
                        <a:rPr lang="en-US" sz="1100" dirty="0">
                          <a:effectLst/>
                        </a:rPr>
                        <a:t>: 32</a:t>
                      </a:r>
                      <a:r>
                        <a:rPr lang="ru-RU" sz="1100" dirty="0">
                          <a:effectLst/>
                        </a:rPr>
                        <a:t>В</a:t>
                      </a:r>
                      <a:r>
                        <a:rPr lang="en-US" sz="1100" dirty="0">
                          <a:effectLst/>
                        </a:rPr>
                        <a:t>/16</a:t>
                      </a:r>
                      <a:r>
                        <a:rPr lang="ru-RU" sz="1100" dirty="0">
                          <a:effectLst/>
                        </a:rPr>
                        <a:t>В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12140" marR="12140" marT="0" marB="0" anchor="ctr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9268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0.6</a:t>
                      </a:r>
                      <a:r>
                        <a:rPr lang="ru-RU" sz="1100" dirty="0">
                          <a:effectLst/>
                        </a:rPr>
                        <a:t>м</a:t>
                      </a:r>
                      <a:r>
                        <a:rPr lang="en-US" sz="1100" dirty="0">
                          <a:effectLst/>
                        </a:rPr>
                        <a:t>: 16</a:t>
                      </a:r>
                      <a:r>
                        <a:rPr lang="ru-RU" sz="1100" dirty="0">
                          <a:effectLst/>
                        </a:rPr>
                        <a:t>В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12140" marR="1214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0.6</a:t>
                      </a:r>
                      <a:r>
                        <a:rPr lang="ru-RU" sz="1100" dirty="0">
                          <a:effectLst/>
                        </a:rPr>
                        <a:t>м</a:t>
                      </a:r>
                      <a:r>
                        <a:rPr lang="en-US" sz="1100" dirty="0">
                          <a:effectLst/>
                        </a:rPr>
                        <a:t>: 16</a:t>
                      </a:r>
                      <a:r>
                        <a:rPr lang="ru-RU" sz="1100" dirty="0">
                          <a:effectLst/>
                        </a:rPr>
                        <a:t>В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12140" marR="12140" marT="0" marB="0" anchor="ctr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377565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Рабочая температура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12140" marR="1214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Ta 25 ̊C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12140" marR="1214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Ta 25 ̊C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12140" marR="12140" marT="0" marB="0" anchor="ctr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192688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IP 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12140" marR="1214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IP20 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12140" marR="1214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IP20 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12140" marR="12140" marT="0" marB="0" anchor="ctr"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192688">
                <a:tc rowSpan="2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Размеры (мм)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12140" marR="1214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1200</a:t>
                      </a:r>
                      <a:r>
                        <a:rPr lang="ru-RU" sz="1100" dirty="0">
                          <a:effectLst/>
                        </a:rPr>
                        <a:t>мм</a:t>
                      </a:r>
                      <a:r>
                        <a:rPr lang="en-US" sz="1100" dirty="0">
                          <a:effectLst/>
                        </a:rPr>
                        <a:t>/ 600</a:t>
                      </a:r>
                      <a:r>
                        <a:rPr lang="ru-RU" sz="1100" dirty="0">
                          <a:effectLst/>
                        </a:rPr>
                        <a:t>мм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12140" marR="1214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1200</a:t>
                      </a:r>
                      <a:r>
                        <a:rPr lang="ru-RU" sz="1100" dirty="0">
                          <a:effectLst/>
                        </a:rPr>
                        <a:t>мм</a:t>
                      </a:r>
                      <a:r>
                        <a:rPr lang="en-US" sz="1100" dirty="0">
                          <a:effectLst/>
                        </a:rPr>
                        <a:t>/ 600</a:t>
                      </a:r>
                      <a:r>
                        <a:rPr lang="ru-RU" sz="1100" dirty="0">
                          <a:effectLst/>
                        </a:rPr>
                        <a:t>мм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12140" marR="12140" marT="0" marB="0" anchor="ctr"/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19268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1200mm/600mm * 54mm * </a:t>
                      </a:r>
                      <a:r>
                        <a:rPr lang="en-US" altLang="zh-CN" sz="1100" dirty="0">
                          <a:effectLst/>
                        </a:rPr>
                        <a:t>36mm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12140" marR="12140" marT="0" marB="0" anchor="ctr"/>
                </a:tc>
                <a:tc h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US" sz="1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12140" marR="12140" marT="0" marB="0" anchor="ctr"/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192688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Срок службы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12140" marR="1214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30K hr@L70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12140" marR="1214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30K hr@L70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12140" marR="12140" marT="0" marB="0" anchor="ctr"/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192688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Установка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12140" marR="1214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Подвесной, потолочный монтаж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12140" marR="1214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Подвесной, потолочный монтаж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12140" marR="12140" marT="0" marB="0" anchor="ctr"/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192688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Подключение</a:t>
                      </a:r>
                      <a:r>
                        <a:rPr lang="en-US" sz="1100" dirty="0">
                          <a:effectLst/>
                        </a:rPr>
                        <a:t> 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12140" marR="1214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Автономное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12140" marR="1214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Автономное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12140" marR="12140" marT="0" marB="0" anchor="ctr"/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217126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Другое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12140" marR="12140" marT="0" marB="0" anchor="ctr"/>
                </a:tc>
                <a:tc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Универсальное, </a:t>
                      </a:r>
                      <a:r>
                        <a:rPr lang="en-US" sz="1100" dirty="0">
                          <a:effectLst/>
                        </a:rPr>
                        <a:t> </a:t>
                      </a:r>
                      <a:r>
                        <a:rPr lang="ru-RU" sz="1100" dirty="0">
                          <a:effectLst/>
                        </a:rPr>
                        <a:t>не </a:t>
                      </a:r>
                      <a:r>
                        <a:rPr lang="en-US" sz="1100" dirty="0">
                          <a:effectLst/>
                        </a:rPr>
                        <a:t>hot spot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12140" marR="12140" marT="0" marB="0" anchor="ctr"/>
                </a:tc>
                <a:tc h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US" sz="1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12140" marR="12140" marT="0" marB="0" anchor="ctr"/>
                </a:tc>
                <a:extLst>
                  <a:ext uri="{0D108BD9-81ED-4DB2-BD59-A6C34878D82A}">
                    <a16:rowId xmlns:a16="http://schemas.microsoft.com/office/drawing/2014/main" val="10020"/>
                  </a:ext>
                </a:extLst>
              </a:tr>
              <a:tr h="377565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Нормативные акты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12140" marR="1214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CCC/CE/CB/ EMC/RoHS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12140" marR="1214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CNS/EMC/RoHS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12140" marR="12140" marT="0" marB="0" anchor="ctr"/>
                </a:tc>
                <a:extLst>
                  <a:ext uri="{0D108BD9-81ED-4DB2-BD59-A6C34878D82A}">
                    <a16:rowId xmlns:a16="http://schemas.microsoft.com/office/drawing/2014/main" val="10022"/>
                  </a:ext>
                </a:extLst>
              </a:tr>
              <a:tr h="192688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Драйвер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12140" marR="12140" marT="0" marB="0" anchor="ctr"/>
                </a:tc>
                <a:tc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Фиксированный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12140" marR="12140" marT="0" marB="0" anchor="ctr"/>
                </a:tc>
                <a:tc h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US" sz="1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12140" marR="12140" marT="0" marB="0" anchor="ctr"/>
                </a:tc>
                <a:extLst>
                  <a:ext uri="{0D108BD9-81ED-4DB2-BD59-A6C34878D82A}">
                    <a16:rowId xmlns:a16="http://schemas.microsoft.com/office/drawing/2014/main" val="10023"/>
                  </a:ext>
                </a:extLst>
              </a:tr>
              <a:tr h="192688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Материал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12140" marR="12140" marT="0" marB="0" anchor="ctr"/>
                </a:tc>
                <a:tc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PC </a:t>
                      </a:r>
                      <a:r>
                        <a:rPr lang="ru-RU" sz="1100" dirty="0">
                          <a:effectLst/>
                        </a:rPr>
                        <a:t>рассеиватель</a:t>
                      </a:r>
                      <a:r>
                        <a:rPr lang="en-US" sz="1100" dirty="0">
                          <a:effectLst/>
                        </a:rPr>
                        <a:t> +</a:t>
                      </a:r>
                      <a:r>
                        <a:rPr lang="en-US" sz="1100" baseline="0" dirty="0">
                          <a:effectLst/>
                        </a:rPr>
                        <a:t> </a:t>
                      </a:r>
                      <a:r>
                        <a:rPr lang="ru-RU" sz="1100" baseline="0" dirty="0">
                          <a:effectLst/>
                        </a:rPr>
                        <a:t> задняя сторона из нержавеющей стали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12140" marR="12140" marT="0" marB="0" anchor="ctr"/>
                </a:tc>
                <a:tc h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US" sz="1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12140" marR="12140" marT="0" marB="0" anchor="ctr"/>
                </a:tc>
                <a:extLst>
                  <a:ext uri="{0D108BD9-81ED-4DB2-BD59-A6C34878D82A}">
                    <a16:rowId xmlns:a16="http://schemas.microsoft.com/office/drawing/2014/main" val="10024"/>
                  </a:ext>
                </a:extLst>
              </a:tr>
            </a:tbl>
          </a:graphicData>
        </a:graphic>
      </p:graphicFrame>
      <p:sp>
        <p:nvSpPr>
          <p:cNvPr id="14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415736" y="370298"/>
            <a:ext cx="7488000" cy="512768"/>
          </a:xfr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</a:extLst>
        </p:spPr>
        <p:txBody>
          <a:bodyPr vert="horz" lIns="0" tIns="0" rIns="0" bIns="0" rtlCol="0" anchor="t" anchorCtr="0">
            <a:noAutofit/>
          </a:bodyPr>
          <a:lstStyle/>
          <a:p>
            <a:pPr>
              <a:spcBef>
                <a:spcPct val="0"/>
              </a:spcBef>
            </a:pPr>
            <a:r>
              <a:rPr lang="en-US" sz="2800" b="1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Specification for 1st Wave – Fix version</a:t>
            </a:r>
          </a:p>
        </p:txBody>
      </p:sp>
      <p:sp>
        <p:nvSpPr>
          <p:cNvPr id="4" name="Explosion: 14 Points 3">
            <a:extLst>
              <a:ext uri="{FF2B5EF4-FFF2-40B4-BE49-F238E27FC236}">
                <a16:creationId xmlns:a16="http://schemas.microsoft.com/office/drawing/2014/main" id="{DE534F3F-92A9-4921-81DF-E5595257543D}"/>
              </a:ext>
            </a:extLst>
          </p:cNvPr>
          <p:cNvSpPr/>
          <p:nvPr/>
        </p:nvSpPr>
        <p:spPr>
          <a:xfrm>
            <a:off x="10292316" y="137979"/>
            <a:ext cx="1796903" cy="831132"/>
          </a:xfrm>
          <a:prstGeom prst="irregularSeal2">
            <a:avLst/>
          </a:prstGeom>
          <a:gradFill>
            <a:gsLst>
              <a:gs pos="50000">
                <a:srgbClr val="00E487"/>
              </a:gs>
              <a:gs pos="100000">
                <a:srgbClr val="1ECBD0"/>
              </a:gs>
            </a:gsLst>
            <a:lin ang="189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chemeClr val="bg1"/>
                </a:solidFill>
              </a:rPr>
              <a:t>Q2 2018</a:t>
            </a:r>
          </a:p>
        </p:txBody>
      </p:sp>
    </p:spTree>
    <p:extLst>
      <p:ext uri="{BB962C8B-B14F-4D97-AF65-F5344CB8AC3E}">
        <p14:creationId xmlns:p14="http://schemas.microsoft.com/office/powerpoint/2010/main" val="29435624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395708" y="412877"/>
            <a:ext cx="7488000" cy="512768"/>
          </a:xfr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</a:extLst>
        </p:spPr>
        <p:txBody>
          <a:bodyPr vert="horz" lIns="0" tIns="0" rIns="0" bIns="0" rtlCol="0" anchor="t" anchorCtr="0">
            <a:noAutofit/>
          </a:bodyPr>
          <a:lstStyle/>
          <a:p>
            <a:pPr>
              <a:spcBef>
                <a:spcPct val="0"/>
              </a:spcBef>
            </a:pPr>
            <a:r>
              <a:rPr lang="ru-RU" sz="2800" b="1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Спецификация второй волны – </a:t>
            </a:r>
            <a:r>
              <a:rPr lang="en-US" sz="2800" b="1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Control version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32225472"/>
              </p:ext>
            </p:extLst>
          </p:nvPr>
        </p:nvGraphicFramePr>
        <p:xfrm>
          <a:off x="548730" y="2338360"/>
          <a:ext cx="9966870" cy="2386754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252545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0175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33965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85581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BN008C control</a:t>
                      </a:r>
                      <a:r>
                        <a:rPr lang="en-US" sz="1400" baseline="0" dirty="0">
                          <a:effectLst/>
                        </a:rPr>
                        <a:t> version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12140" marR="1214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China &amp; GM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12140" marR="1214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Taiwan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12140" marR="12140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1161">
                <a:tc rowSpan="2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Световой поток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12140" marR="1214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1.2</a:t>
                      </a:r>
                      <a:r>
                        <a:rPr lang="ru-RU" sz="1400" dirty="0">
                          <a:effectLst/>
                        </a:rPr>
                        <a:t>м</a:t>
                      </a:r>
                      <a:r>
                        <a:rPr lang="en-US" sz="1400" dirty="0">
                          <a:effectLst/>
                        </a:rPr>
                        <a:t>: 3200</a:t>
                      </a:r>
                      <a:r>
                        <a:rPr lang="ru-RU" sz="1400" dirty="0">
                          <a:effectLst/>
                        </a:rPr>
                        <a:t>лм</a:t>
                      </a:r>
                      <a:r>
                        <a:rPr lang="en-US" sz="1400" dirty="0">
                          <a:effectLst/>
                        </a:rPr>
                        <a:t>/1600</a:t>
                      </a:r>
                      <a:r>
                        <a:rPr lang="ru-RU" sz="1400" dirty="0">
                          <a:effectLst/>
                        </a:rPr>
                        <a:t>лм</a:t>
                      </a:r>
                      <a:r>
                        <a:rPr lang="en-US" sz="1400" dirty="0">
                          <a:effectLst/>
                        </a:rPr>
                        <a:t>;</a:t>
                      </a:r>
                    </a:p>
                  </a:txBody>
                  <a:tcPr marL="12140" marR="1214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1.2</a:t>
                      </a:r>
                      <a:r>
                        <a:rPr lang="ru-RU" sz="1400" dirty="0">
                          <a:effectLst/>
                        </a:rPr>
                        <a:t>м</a:t>
                      </a:r>
                      <a:r>
                        <a:rPr lang="en-US" sz="1400" dirty="0">
                          <a:effectLst/>
                        </a:rPr>
                        <a:t>: 3200</a:t>
                      </a:r>
                      <a:r>
                        <a:rPr lang="ru-RU" sz="1400" dirty="0">
                          <a:effectLst/>
                        </a:rPr>
                        <a:t>лм</a:t>
                      </a:r>
                      <a:r>
                        <a:rPr lang="en-US" sz="1400" dirty="0">
                          <a:effectLst/>
                        </a:rPr>
                        <a:t>/1600</a:t>
                      </a:r>
                      <a:r>
                        <a:rPr lang="ru-RU" sz="1400" dirty="0">
                          <a:effectLst/>
                        </a:rPr>
                        <a:t>лм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12140" marR="12140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116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0.6</a:t>
                      </a:r>
                      <a:r>
                        <a:rPr lang="ru-RU" sz="1400" dirty="0">
                          <a:effectLst/>
                        </a:rPr>
                        <a:t>м</a:t>
                      </a:r>
                      <a:r>
                        <a:rPr lang="en-US" sz="1400" dirty="0">
                          <a:effectLst/>
                        </a:rPr>
                        <a:t>: 1600</a:t>
                      </a:r>
                      <a:r>
                        <a:rPr lang="ru-RU" sz="1400" dirty="0">
                          <a:effectLst/>
                        </a:rPr>
                        <a:t>лм</a:t>
                      </a:r>
                      <a:endParaRPr lang="en-US" sz="1400" dirty="0">
                        <a:effectLst/>
                      </a:endParaRPr>
                    </a:p>
                  </a:txBody>
                  <a:tcPr marL="12140" marR="1214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0.6</a:t>
                      </a:r>
                      <a:r>
                        <a:rPr lang="ru-RU" sz="1400" dirty="0">
                          <a:effectLst/>
                        </a:rPr>
                        <a:t>м</a:t>
                      </a:r>
                      <a:r>
                        <a:rPr lang="en-US" sz="1400" dirty="0">
                          <a:effectLst/>
                        </a:rPr>
                        <a:t>: 1600</a:t>
                      </a:r>
                      <a:r>
                        <a:rPr lang="ru-RU" sz="1400" dirty="0">
                          <a:effectLst/>
                        </a:rPr>
                        <a:t>лм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12140" marR="12140" marT="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27353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Характеристики контроллера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12140" marR="12140" marT="0" marB="0" anchor="ctr"/>
                </a:tc>
                <a:tc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Шаговое диммирование</a:t>
                      </a:r>
                      <a:r>
                        <a:rPr lang="en-US" sz="1400" dirty="0">
                          <a:effectLst/>
                        </a:rPr>
                        <a:t>: 20% </a:t>
                      </a:r>
                      <a:r>
                        <a:rPr lang="ru-RU" sz="1400" dirty="0">
                          <a:effectLst/>
                        </a:rPr>
                        <a:t>и</a:t>
                      </a:r>
                      <a:r>
                        <a:rPr lang="en-US" sz="1400" dirty="0">
                          <a:effectLst/>
                        </a:rPr>
                        <a:t> 100% </a:t>
                      </a:r>
                      <a:r>
                        <a:rPr lang="ru-RU" sz="1400" dirty="0">
                          <a:effectLst/>
                        </a:rPr>
                        <a:t>в два шага</a:t>
                      </a:r>
                      <a:r>
                        <a:rPr lang="en-US" sz="1400" dirty="0">
                          <a:effectLst/>
                        </a:rPr>
                        <a:t>,</a:t>
                      </a:r>
                      <a:r>
                        <a:rPr lang="ru-RU" sz="1400" dirty="0">
                          <a:effectLst/>
                        </a:rPr>
                        <a:t> датчик движения</a:t>
                      </a:r>
                      <a:r>
                        <a:rPr lang="en-US" sz="1400" dirty="0">
                          <a:effectLst/>
                        </a:rPr>
                        <a:t>.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12140" marR="12140" marT="0" marB="0" anchor="ctr"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 marL="12140" marR="12140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6363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Лм</a:t>
                      </a:r>
                      <a:r>
                        <a:rPr lang="en-US" sz="1400" dirty="0">
                          <a:effectLst/>
                        </a:rPr>
                        <a:t>/</a:t>
                      </a:r>
                      <a:r>
                        <a:rPr lang="ru-RU" sz="1400" dirty="0">
                          <a:effectLst/>
                        </a:rPr>
                        <a:t>Вт</a:t>
                      </a:r>
                      <a:r>
                        <a:rPr lang="en-US" sz="1400" dirty="0">
                          <a:effectLst/>
                        </a:rPr>
                        <a:t>,</a:t>
                      </a:r>
                      <a:r>
                        <a:rPr lang="en-US" sz="1400" baseline="0" dirty="0">
                          <a:effectLst/>
                        </a:rPr>
                        <a:t> PF, </a:t>
                      </a:r>
                      <a:r>
                        <a:rPr lang="ru-RU" sz="1400" baseline="0" dirty="0">
                          <a:effectLst/>
                        </a:rPr>
                        <a:t>срок службы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12140" marR="12140" marT="0" marB="0" anchor="ctr"/>
                </a:tc>
                <a:tc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Следование стандартной фиксированной версии:</a:t>
                      </a:r>
                      <a:endParaRPr lang="en-US" altLang="zh-CN" sz="1400" dirty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Taiwan version 120lm/W</a:t>
                      </a:r>
                    </a:p>
                  </a:txBody>
                  <a:tcPr marL="12140" marR="12140" marT="0" marB="0" anchor="ctr"/>
                </a:tc>
                <a:tc h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US" sz="1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12140" marR="12140" marT="0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6363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Регулирование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12140" marR="1214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CCC/ CB / EMC/RoHS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12140" marR="1214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CNS/EMC/RoHS/NCC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12140" marR="12140" marT="0" marB="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85581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Драйвер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12140" marR="12140" marT="0" marB="0" anchor="ctr"/>
                </a:tc>
                <a:tc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Шаговое диммирование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12140" marR="12140" marT="0" marB="0" anchor="ctr"/>
                </a:tc>
                <a:tc h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US" sz="1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12140" marR="12140" marT="0" marB="0"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2" name="Explosion: 14 Points 1">
            <a:extLst>
              <a:ext uri="{FF2B5EF4-FFF2-40B4-BE49-F238E27FC236}">
                <a16:creationId xmlns:a16="http://schemas.microsoft.com/office/drawing/2014/main" id="{28D28E85-1ADA-4C24-9DB7-1515526F5179}"/>
              </a:ext>
            </a:extLst>
          </p:cNvPr>
          <p:cNvSpPr/>
          <p:nvPr/>
        </p:nvSpPr>
        <p:spPr>
          <a:xfrm>
            <a:off x="9739423" y="412877"/>
            <a:ext cx="1796903" cy="831132"/>
          </a:xfrm>
          <a:prstGeom prst="irregularSeal2">
            <a:avLst/>
          </a:prstGeom>
          <a:gradFill>
            <a:gsLst>
              <a:gs pos="50000">
                <a:srgbClr val="00E487"/>
              </a:gs>
              <a:gs pos="100000">
                <a:srgbClr val="1ECBD0"/>
              </a:gs>
            </a:gsLst>
            <a:lin ang="189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chemeClr val="bg1"/>
                </a:solidFill>
              </a:rPr>
              <a:t>Q3 2018</a:t>
            </a:r>
          </a:p>
        </p:txBody>
      </p:sp>
    </p:spTree>
    <p:extLst>
      <p:ext uri="{BB962C8B-B14F-4D97-AF65-F5344CB8AC3E}">
        <p14:creationId xmlns:p14="http://schemas.microsoft.com/office/powerpoint/2010/main" val="17033407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2DC9CC36-AFD1-45EA-8569-01AB168FD89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85428" y="379549"/>
            <a:ext cx="7488000" cy="512768"/>
          </a:xfr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</a:extLst>
        </p:spPr>
        <p:txBody>
          <a:bodyPr vert="horz" lIns="0" tIns="0" rIns="0" bIns="0" rtlCol="0" anchor="t" anchorCtr="0">
            <a:noAutofit/>
          </a:bodyPr>
          <a:lstStyle/>
          <a:p>
            <a:pPr>
              <a:spcBef>
                <a:spcPct val="0"/>
              </a:spcBef>
            </a:pPr>
            <a:r>
              <a:rPr lang="ru-RU" sz="2800" b="1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Коды продуктов</a:t>
            </a:r>
            <a:endParaRPr lang="en-US" sz="2800" b="1" dirty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33B17E1D-32CC-43D6-AD95-604BBC3059C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76723497"/>
              </p:ext>
            </p:extLst>
          </p:nvPr>
        </p:nvGraphicFramePr>
        <p:xfrm>
          <a:off x="1346890" y="1350704"/>
          <a:ext cx="8435062" cy="4518025"/>
        </p:xfrm>
        <a:graphic>
          <a:graphicData uri="http://schemas.openxmlformats.org/drawingml/2006/table">
            <a:tbl>
              <a:tblPr/>
              <a:tblGrid>
                <a:gridCol w="2086501">
                  <a:extLst>
                    <a:ext uri="{9D8B030D-6E8A-4147-A177-3AD203B41FA5}">
                      <a16:colId xmlns:a16="http://schemas.microsoft.com/office/drawing/2014/main" val="396819936"/>
                    </a:ext>
                  </a:extLst>
                </a:gridCol>
                <a:gridCol w="814245">
                  <a:extLst>
                    <a:ext uri="{9D8B030D-6E8A-4147-A177-3AD203B41FA5}">
                      <a16:colId xmlns:a16="http://schemas.microsoft.com/office/drawing/2014/main" val="932383188"/>
                    </a:ext>
                  </a:extLst>
                </a:gridCol>
                <a:gridCol w="916024">
                  <a:extLst>
                    <a:ext uri="{9D8B030D-6E8A-4147-A177-3AD203B41FA5}">
                      <a16:colId xmlns:a16="http://schemas.microsoft.com/office/drawing/2014/main" val="4262056805"/>
                    </a:ext>
                  </a:extLst>
                </a:gridCol>
                <a:gridCol w="3804047">
                  <a:extLst>
                    <a:ext uri="{9D8B030D-6E8A-4147-A177-3AD203B41FA5}">
                      <a16:colId xmlns:a16="http://schemas.microsoft.com/office/drawing/2014/main" val="23773162"/>
                    </a:ext>
                  </a:extLst>
                </a:gridCol>
                <a:gridCol w="814245">
                  <a:extLst>
                    <a:ext uri="{9D8B030D-6E8A-4147-A177-3AD203B41FA5}">
                      <a16:colId xmlns:a16="http://schemas.microsoft.com/office/drawing/2014/main" val="735934065"/>
                    </a:ext>
                  </a:extLst>
                </a:gridCol>
              </a:tblGrid>
              <a:tr h="18072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12NC</a:t>
                      </a:r>
                    </a:p>
                  </a:txBody>
                  <a:tcPr marL="9036" marR="9036" marT="903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MAG</a:t>
                      </a:r>
                    </a:p>
                  </a:txBody>
                  <a:tcPr marL="9036" marR="9036" marT="903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CAG</a:t>
                      </a:r>
                    </a:p>
                  </a:txBody>
                  <a:tcPr marL="9036" marR="9036" marT="903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Product Description</a:t>
                      </a:r>
                    </a:p>
                  </a:txBody>
                  <a:tcPr marL="9036" marR="9036" marT="903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Markets</a:t>
                      </a:r>
                    </a:p>
                  </a:txBody>
                  <a:tcPr marL="9036" marR="9036" marT="903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91125364"/>
                  </a:ext>
                </a:extLst>
              </a:tr>
              <a:tr h="180721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911401722132</a:t>
                      </a:r>
                    </a:p>
                  </a:txBody>
                  <a:tcPr marL="9036" marR="9036" marT="903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B25</a:t>
                      </a:r>
                    </a:p>
                  </a:txBody>
                  <a:tcPr marL="9036" marR="9036" marT="903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258411</a:t>
                      </a:r>
                    </a:p>
                  </a:txBody>
                  <a:tcPr marL="9036" marR="9036" marT="903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BN006C LED32 WW L1200 G2</a:t>
                      </a:r>
                    </a:p>
                  </a:txBody>
                  <a:tcPr marL="9036" marR="9036" marT="903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China</a:t>
                      </a:r>
                    </a:p>
                  </a:txBody>
                  <a:tcPr marL="9036" marR="9036" marT="903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6571292"/>
                  </a:ext>
                </a:extLst>
              </a:tr>
              <a:tr h="180721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911401722142</a:t>
                      </a:r>
                    </a:p>
                  </a:txBody>
                  <a:tcPr marL="9036" marR="9036" marT="903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B25</a:t>
                      </a:r>
                    </a:p>
                  </a:txBody>
                  <a:tcPr marL="9036" marR="9036" marT="903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258411</a:t>
                      </a:r>
                    </a:p>
                  </a:txBody>
                  <a:tcPr marL="9036" marR="9036" marT="903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BN006C LED32 NW L1200  G2</a:t>
                      </a:r>
                    </a:p>
                  </a:txBody>
                  <a:tcPr marL="9036" marR="9036" marT="903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China</a:t>
                      </a:r>
                    </a:p>
                  </a:txBody>
                  <a:tcPr marL="9036" marR="9036" marT="903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69320148"/>
                  </a:ext>
                </a:extLst>
              </a:tr>
              <a:tr h="180721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911401722152</a:t>
                      </a:r>
                    </a:p>
                  </a:txBody>
                  <a:tcPr marL="9036" marR="9036" marT="903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B25</a:t>
                      </a:r>
                    </a:p>
                  </a:txBody>
                  <a:tcPr marL="9036" marR="9036" marT="903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258411</a:t>
                      </a:r>
                    </a:p>
                  </a:txBody>
                  <a:tcPr marL="9036" marR="9036" marT="903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BN006C LED32 CW L1200  G2</a:t>
                      </a:r>
                    </a:p>
                  </a:txBody>
                  <a:tcPr marL="9036" marR="9036" marT="903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China</a:t>
                      </a:r>
                    </a:p>
                  </a:txBody>
                  <a:tcPr marL="9036" marR="9036" marT="903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6643543"/>
                  </a:ext>
                </a:extLst>
              </a:tr>
              <a:tr h="180721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911401722162</a:t>
                      </a:r>
                    </a:p>
                  </a:txBody>
                  <a:tcPr marL="9036" marR="9036" marT="903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B25</a:t>
                      </a:r>
                    </a:p>
                  </a:txBody>
                  <a:tcPr marL="9036" marR="9036" marT="903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258411</a:t>
                      </a:r>
                    </a:p>
                  </a:txBody>
                  <a:tcPr marL="9036" marR="9036" marT="903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BN006C LED16 CW L1200  G2</a:t>
                      </a:r>
                    </a:p>
                  </a:txBody>
                  <a:tcPr marL="9036" marR="9036" marT="903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China</a:t>
                      </a:r>
                    </a:p>
                  </a:txBody>
                  <a:tcPr marL="9036" marR="9036" marT="903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50379985"/>
                  </a:ext>
                </a:extLst>
              </a:tr>
              <a:tr h="180721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911401722172</a:t>
                      </a:r>
                    </a:p>
                  </a:txBody>
                  <a:tcPr marL="9036" marR="9036" marT="903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B25</a:t>
                      </a:r>
                    </a:p>
                  </a:txBody>
                  <a:tcPr marL="9036" marR="9036" marT="903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258411</a:t>
                      </a:r>
                    </a:p>
                  </a:txBody>
                  <a:tcPr marL="9036" marR="9036" marT="903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BN006C LED16 NW L1200  G2</a:t>
                      </a:r>
                    </a:p>
                  </a:txBody>
                  <a:tcPr marL="9036" marR="9036" marT="903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China</a:t>
                      </a:r>
                    </a:p>
                  </a:txBody>
                  <a:tcPr marL="9036" marR="9036" marT="903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67583473"/>
                  </a:ext>
                </a:extLst>
              </a:tr>
              <a:tr h="180721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911401722182</a:t>
                      </a:r>
                    </a:p>
                  </a:txBody>
                  <a:tcPr marL="9036" marR="9036" marT="903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B25</a:t>
                      </a:r>
                    </a:p>
                  </a:txBody>
                  <a:tcPr marL="9036" marR="9036" marT="903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258411</a:t>
                      </a:r>
                    </a:p>
                  </a:txBody>
                  <a:tcPr marL="9036" marR="9036" marT="903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BN006C LED16 WW L1200  G2</a:t>
                      </a:r>
                    </a:p>
                  </a:txBody>
                  <a:tcPr marL="9036" marR="9036" marT="903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China</a:t>
                      </a:r>
                    </a:p>
                  </a:txBody>
                  <a:tcPr marL="9036" marR="9036" marT="903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79620308"/>
                  </a:ext>
                </a:extLst>
              </a:tr>
              <a:tr h="180721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911401722192</a:t>
                      </a:r>
                    </a:p>
                  </a:txBody>
                  <a:tcPr marL="9036" marR="9036" marT="903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B25</a:t>
                      </a:r>
                    </a:p>
                  </a:txBody>
                  <a:tcPr marL="9036" marR="9036" marT="903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258411</a:t>
                      </a:r>
                    </a:p>
                  </a:txBody>
                  <a:tcPr marL="9036" marR="9036" marT="903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BN006C LED16 CW L600  G2</a:t>
                      </a:r>
                    </a:p>
                  </a:txBody>
                  <a:tcPr marL="9036" marR="9036" marT="903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China</a:t>
                      </a:r>
                    </a:p>
                  </a:txBody>
                  <a:tcPr marL="9036" marR="9036" marT="903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17068488"/>
                  </a:ext>
                </a:extLst>
              </a:tr>
              <a:tr h="180721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911401722202</a:t>
                      </a:r>
                    </a:p>
                  </a:txBody>
                  <a:tcPr marL="9036" marR="9036" marT="903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B25</a:t>
                      </a:r>
                    </a:p>
                  </a:txBody>
                  <a:tcPr marL="9036" marR="9036" marT="903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258411</a:t>
                      </a:r>
                    </a:p>
                  </a:txBody>
                  <a:tcPr marL="9036" marR="9036" marT="903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BN006C LED16 NW L600  G2</a:t>
                      </a:r>
                    </a:p>
                  </a:txBody>
                  <a:tcPr marL="9036" marR="9036" marT="903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China</a:t>
                      </a:r>
                    </a:p>
                  </a:txBody>
                  <a:tcPr marL="9036" marR="9036" marT="903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39636339"/>
                  </a:ext>
                </a:extLst>
              </a:tr>
              <a:tr h="180721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911401722212</a:t>
                      </a:r>
                    </a:p>
                  </a:txBody>
                  <a:tcPr marL="9036" marR="9036" marT="903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B25</a:t>
                      </a:r>
                    </a:p>
                  </a:txBody>
                  <a:tcPr marL="9036" marR="9036" marT="903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258411</a:t>
                      </a:r>
                    </a:p>
                  </a:txBody>
                  <a:tcPr marL="9036" marR="9036" marT="903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BN006C LED16 WW L600  G2</a:t>
                      </a:r>
                    </a:p>
                  </a:txBody>
                  <a:tcPr marL="9036" marR="9036" marT="903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China</a:t>
                      </a:r>
                    </a:p>
                  </a:txBody>
                  <a:tcPr marL="9036" marR="9036" marT="903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45348426"/>
                  </a:ext>
                </a:extLst>
              </a:tr>
              <a:tr h="180721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911401722222</a:t>
                      </a:r>
                    </a:p>
                  </a:txBody>
                  <a:tcPr marL="9036" marR="9036" marT="903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B25</a:t>
                      </a:r>
                    </a:p>
                  </a:txBody>
                  <a:tcPr marL="9036" marR="9036" marT="903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258411</a:t>
                      </a:r>
                    </a:p>
                  </a:txBody>
                  <a:tcPr marL="9036" marR="9036" marT="903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BN006C LED32 WW L1200 G2 GM </a:t>
                      </a:r>
                    </a:p>
                  </a:txBody>
                  <a:tcPr marL="9036" marR="9036" marT="903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GM</a:t>
                      </a:r>
                    </a:p>
                  </a:txBody>
                  <a:tcPr marL="9036" marR="9036" marT="903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44158210"/>
                  </a:ext>
                </a:extLst>
              </a:tr>
              <a:tr h="180721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911401722232</a:t>
                      </a:r>
                    </a:p>
                  </a:txBody>
                  <a:tcPr marL="9036" marR="9036" marT="903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B25</a:t>
                      </a:r>
                    </a:p>
                  </a:txBody>
                  <a:tcPr marL="9036" marR="9036" marT="903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258411</a:t>
                      </a:r>
                    </a:p>
                  </a:txBody>
                  <a:tcPr marL="9036" marR="9036" marT="903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BN006C LED32 NW L1200  G2 GM</a:t>
                      </a:r>
                    </a:p>
                  </a:txBody>
                  <a:tcPr marL="9036" marR="9036" marT="903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GM</a:t>
                      </a:r>
                    </a:p>
                  </a:txBody>
                  <a:tcPr marL="9036" marR="9036" marT="903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57380649"/>
                  </a:ext>
                </a:extLst>
              </a:tr>
              <a:tr h="180721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911401722242</a:t>
                      </a:r>
                    </a:p>
                  </a:txBody>
                  <a:tcPr marL="9036" marR="9036" marT="903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B25</a:t>
                      </a:r>
                    </a:p>
                  </a:txBody>
                  <a:tcPr marL="9036" marR="9036" marT="903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258411</a:t>
                      </a:r>
                    </a:p>
                  </a:txBody>
                  <a:tcPr marL="9036" marR="9036" marT="903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BN006C LED32 CW L1200  G2 GM</a:t>
                      </a:r>
                    </a:p>
                  </a:txBody>
                  <a:tcPr marL="9036" marR="9036" marT="903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GM</a:t>
                      </a:r>
                    </a:p>
                  </a:txBody>
                  <a:tcPr marL="9036" marR="9036" marT="903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09696409"/>
                  </a:ext>
                </a:extLst>
              </a:tr>
              <a:tr h="180721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911401722252</a:t>
                      </a:r>
                    </a:p>
                  </a:txBody>
                  <a:tcPr marL="9036" marR="9036" marT="903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B25</a:t>
                      </a:r>
                    </a:p>
                  </a:txBody>
                  <a:tcPr marL="9036" marR="9036" marT="903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258411</a:t>
                      </a:r>
                    </a:p>
                  </a:txBody>
                  <a:tcPr marL="9036" marR="9036" marT="903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BN006C LED16 CW L1200  G2 GM</a:t>
                      </a:r>
                    </a:p>
                  </a:txBody>
                  <a:tcPr marL="9036" marR="9036" marT="903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GM</a:t>
                      </a:r>
                    </a:p>
                  </a:txBody>
                  <a:tcPr marL="9036" marR="9036" marT="903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37730336"/>
                  </a:ext>
                </a:extLst>
              </a:tr>
              <a:tr h="180721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911401722262</a:t>
                      </a:r>
                    </a:p>
                  </a:txBody>
                  <a:tcPr marL="9036" marR="9036" marT="903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B25</a:t>
                      </a:r>
                    </a:p>
                  </a:txBody>
                  <a:tcPr marL="9036" marR="9036" marT="903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258411</a:t>
                      </a:r>
                    </a:p>
                  </a:txBody>
                  <a:tcPr marL="9036" marR="9036" marT="903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BN006C LED16 NW L1200  G2 GM</a:t>
                      </a:r>
                    </a:p>
                  </a:txBody>
                  <a:tcPr marL="9036" marR="9036" marT="903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GM</a:t>
                      </a:r>
                    </a:p>
                  </a:txBody>
                  <a:tcPr marL="9036" marR="9036" marT="903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02338742"/>
                  </a:ext>
                </a:extLst>
              </a:tr>
              <a:tr h="180721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911401722272</a:t>
                      </a:r>
                    </a:p>
                  </a:txBody>
                  <a:tcPr marL="9036" marR="9036" marT="903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B25</a:t>
                      </a:r>
                    </a:p>
                  </a:txBody>
                  <a:tcPr marL="9036" marR="9036" marT="903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258411</a:t>
                      </a:r>
                    </a:p>
                  </a:txBody>
                  <a:tcPr marL="9036" marR="9036" marT="903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BN006C LED16 WW L1200  G2 GM</a:t>
                      </a:r>
                    </a:p>
                  </a:txBody>
                  <a:tcPr marL="9036" marR="9036" marT="903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GM</a:t>
                      </a:r>
                    </a:p>
                  </a:txBody>
                  <a:tcPr marL="9036" marR="9036" marT="903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18109886"/>
                  </a:ext>
                </a:extLst>
              </a:tr>
              <a:tr h="180721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911401722282</a:t>
                      </a:r>
                    </a:p>
                  </a:txBody>
                  <a:tcPr marL="9036" marR="9036" marT="903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B25</a:t>
                      </a:r>
                    </a:p>
                  </a:txBody>
                  <a:tcPr marL="9036" marR="9036" marT="903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258411</a:t>
                      </a:r>
                    </a:p>
                  </a:txBody>
                  <a:tcPr marL="9036" marR="9036" marT="903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BN006C LED16 CW L600  G2 GM</a:t>
                      </a:r>
                    </a:p>
                  </a:txBody>
                  <a:tcPr marL="9036" marR="9036" marT="903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GM</a:t>
                      </a:r>
                    </a:p>
                  </a:txBody>
                  <a:tcPr marL="9036" marR="9036" marT="903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88781351"/>
                  </a:ext>
                </a:extLst>
              </a:tr>
              <a:tr h="180721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911401722292</a:t>
                      </a:r>
                    </a:p>
                  </a:txBody>
                  <a:tcPr marL="9036" marR="9036" marT="903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B25</a:t>
                      </a:r>
                    </a:p>
                  </a:txBody>
                  <a:tcPr marL="9036" marR="9036" marT="903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258411</a:t>
                      </a:r>
                    </a:p>
                  </a:txBody>
                  <a:tcPr marL="9036" marR="9036" marT="903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BN006C LED16 NW L600  G2 GM</a:t>
                      </a:r>
                    </a:p>
                  </a:txBody>
                  <a:tcPr marL="9036" marR="9036" marT="903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GM</a:t>
                      </a:r>
                    </a:p>
                  </a:txBody>
                  <a:tcPr marL="9036" marR="9036" marT="903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31772436"/>
                  </a:ext>
                </a:extLst>
              </a:tr>
              <a:tr h="180721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911401722302</a:t>
                      </a:r>
                    </a:p>
                  </a:txBody>
                  <a:tcPr marL="9036" marR="9036" marT="903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B25</a:t>
                      </a:r>
                    </a:p>
                  </a:txBody>
                  <a:tcPr marL="9036" marR="9036" marT="903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258411</a:t>
                      </a:r>
                    </a:p>
                  </a:txBody>
                  <a:tcPr marL="9036" marR="9036" marT="903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BN006C LED16 WW L600  G2 GM</a:t>
                      </a:r>
                    </a:p>
                  </a:txBody>
                  <a:tcPr marL="9036" marR="9036" marT="903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GM</a:t>
                      </a:r>
                    </a:p>
                  </a:txBody>
                  <a:tcPr marL="9036" marR="9036" marT="903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63797713"/>
                  </a:ext>
                </a:extLst>
              </a:tr>
              <a:tr h="180721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911401722312</a:t>
                      </a:r>
                    </a:p>
                  </a:txBody>
                  <a:tcPr marL="9036" marR="9036" marT="903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B25</a:t>
                      </a:r>
                    </a:p>
                  </a:txBody>
                  <a:tcPr marL="9036" marR="9036" marT="903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258411</a:t>
                      </a:r>
                    </a:p>
                  </a:txBody>
                  <a:tcPr marL="9036" marR="9036" marT="903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BN006C LED32 WW L1200 G2 TW</a:t>
                      </a:r>
                    </a:p>
                  </a:txBody>
                  <a:tcPr marL="9036" marR="9036" marT="903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Taiwan</a:t>
                      </a:r>
                    </a:p>
                  </a:txBody>
                  <a:tcPr marL="9036" marR="9036" marT="903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75493303"/>
                  </a:ext>
                </a:extLst>
              </a:tr>
              <a:tr h="180721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911401722322</a:t>
                      </a:r>
                    </a:p>
                  </a:txBody>
                  <a:tcPr marL="9036" marR="9036" marT="903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B25</a:t>
                      </a:r>
                    </a:p>
                  </a:txBody>
                  <a:tcPr marL="9036" marR="9036" marT="903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258411</a:t>
                      </a:r>
                    </a:p>
                  </a:txBody>
                  <a:tcPr marL="9036" marR="9036" marT="903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BN006C LED32 NW L1200  G2 TW</a:t>
                      </a:r>
                    </a:p>
                  </a:txBody>
                  <a:tcPr marL="9036" marR="9036" marT="903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Taiwan</a:t>
                      </a:r>
                    </a:p>
                  </a:txBody>
                  <a:tcPr marL="9036" marR="9036" marT="903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2733462"/>
                  </a:ext>
                </a:extLst>
              </a:tr>
              <a:tr h="180721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911401722332</a:t>
                      </a:r>
                    </a:p>
                  </a:txBody>
                  <a:tcPr marL="9036" marR="9036" marT="903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B25</a:t>
                      </a:r>
                    </a:p>
                  </a:txBody>
                  <a:tcPr marL="9036" marR="9036" marT="903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258411</a:t>
                      </a:r>
                    </a:p>
                  </a:txBody>
                  <a:tcPr marL="9036" marR="9036" marT="903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BN006C LED32 CW L1200  G2 TW</a:t>
                      </a:r>
                    </a:p>
                  </a:txBody>
                  <a:tcPr marL="9036" marR="9036" marT="903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Taiwan</a:t>
                      </a:r>
                    </a:p>
                  </a:txBody>
                  <a:tcPr marL="9036" marR="9036" marT="903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73970295"/>
                  </a:ext>
                </a:extLst>
              </a:tr>
              <a:tr h="180721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911401722342</a:t>
                      </a:r>
                    </a:p>
                  </a:txBody>
                  <a:tcPr marL="9036" marR="9036" marT="903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B25</a:t>
                      </a:r>
                    </a:p>
                  </a:txBody>
                  <a:tcPr marL="9036" marR="9036" marT="903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258411</a:t>
                      </a:r>
                    </a:p>
                  </a:txBody>
                  <a:tcPr marL="9036" marR="9036" marT="903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BN006C LED16 WW L600  G2 TW</a:t>
                      </a:r>
                    </a:p>
                  </a:txBody>
                  <a:tcPr marL="9036" marR="9036" marT="903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Taiwan</a:t>
                      </a:r>
                    </a:p>
                  </a:txBody>
                  <a:tcPr marL="9036" marR="9036" marT="903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53117331"/>
                  </a:ext>
                </a:extLst>
              </a:tr>
              <a:tr h="180721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911401722352</a:t>
                      </a:r>
                    </a:p>
                  </a:txBody>
                  <a:tcPr marL="9036" marR="9036" marT="903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B25</a:t>
                      </a:r>
                    </a:p>
                  </a:txBody>
                  <a:tcPr marL="9036" marR="9036" marT="903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258411</a:t>
                      </a:r>
                    </a:p>
                  </a:txBody>
                  <a:tcPr marL="9036" marR="9036" marT="903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BN006C LED16 CW L600  G2 TW</a:t>
                      </a:r>
                    </a:p>
                  </a:txBody>
                  <a:tcPr marL="9036" marR="9036" marT="903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Taiwan</a:t>
                      </a:r>
                    </a:p>
                  </a:txBody>
                  <a:tcPr marL="9036" marR="9036" marT="903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41542376"/>
                  </a:ext>
                </a:extLst>
              </a:tr>
              <a:tr h="180721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911401722362</a:t>
                      </a:r>
                    </a:p>
                  </a:txBody>
                  <a:tcPr marL="9036" marR="9036" marT="903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B25</a:t>
                      </a:r>
                    </a:p>
                  </a:txBody>
                  <a:tcPr marL="9036" marR="9036" marT="903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258411</a:t>
                      </a:r>
                    </a:p>
                  </a:txBody>
                  <a:tcPr marL="9036" marR="9036" marT="903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BN006C LED16 NW L600  G2 TW</a:t>
                      </a:r>
                    </a:p>
                  </a:txBody>
                  <a:tcPr marL="9036" marR="9036" marT="903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Taiwan</a:t>
                      </a:r>
                    </a:p>
                  </a:txBody>
                  <a:tcPr marL="9036" marR="9036" marT="903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3125647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658248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ONT" val="SlideTitleFontC"/>
  <p:tag name="FONTSETCLASSNAME" val="FontSet1"/>
  <p:tag name="COLORS" val="-2;-2;-2;-2;SlideTitelFontColorDark;-2"/>
  <p:tag name="COLORSETCLASSNAME" val="ColorSet1"/>
  <p:tag name="MLI" val="1"/>
  <p:tag name="SHAPESETGROUPCLASSNAME" val="ShapeSetGroup2"/>
  <p:tag name="SHAPESETCLASSNAME" val="Slide"/>
  <p:tag name="COLORSETGROUPCLASSNAME" val="ColorSetGroupLight"/>
  <p:tag name="FONTSETGROUPCLASSNAME" val="FontSetGroup1"/>
  <p:tag name="SHAPECLASSNAME" val="TitleSubTitleOnG2T"/>
  <p:tag name="SHAPECLASSPROTECTIONTYPE" val="3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" val="-2;-2;-2;-2;SlideColor;-2"/>
  <p:tag name="COLORSETCLASSNAME" val="ColorSet1"/>
  <p:tag name="MLI" val="1"/>
  <p:tag name="SHAPESETGROUPCLASSNAME" val="ShapeSetGroup2"/>
  <p:tag name="SHAPESETCLASSNAME" val="Slide"/>
  <p:tag name="COLORSETGROUPCLASSNAME" val="ColorSetGroupLight"/>
  <p:tag name="FONTSETGROUPCLASSNAME" val="FontSetGroup1"/>
  <p:tag name="SHAPECLASSNAME" val="HiddenDateG1"/>
  <p:tag name="SHAPECLASSPROTECTIONTYPE" val="31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1"/>
  <p:tag name="COLORS" val="-1;Scheme1;-1;-1;-1;-2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1"/>
  <p:tag name="COLORS" val="-2;-2;HighlightColor2;Scheme1;-1;-2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" val="-2;-2;-2;-2;SlideColor;-2"/>
  <p:tag name="COLORSETCLASSNAME" val="ColorSet1"/>
  <p:tag name="MLI" val="1"/>
  <p:tag name="SHAPESETGROUPCLASSNAME" val="ShapeSetGroup2"/>
  <p:tag name="SHAPESETCLASSNAME" val="Slide"/>
  <p:tag name="COLORSETGROUPCLASSNAME" val="ColorSetGroupLight"/>
  <p:tag name="FONTSETGROUPCLASSNAME" val="FontSetGroup1"/>
  <p:tag name="SHAPECLASSNAME" val="HiddenPageNoG1"/>
  <p:tag name="SHAPECLASSPROTECTIONTYPE" val="3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" val="-2;-2;-2;-2;SlideColor;-2"/>
  <p:tag name="COLORSETCLASSNAME" val="ColorSet1"/>
  <p:tag name="MLI" val="1"/>
  <p:tag name="SHAPESETGROUPCLASSNAME" val="ShapeSetGroup2"/>
  <p:tag name="SHAPESETCLASSNAME" val="Slide"/>
  <p:tag name="COLORSETGROUPCLASSNAME" val="ColorSetGroupLight"/>
  <p:tag name="FONTSETGROUPCLASSNAME" val="FontSetGroup1"/>
  <p:tag name="SHAPECLASSNAME" val="HiddenFooterG1"/>
  <p:tag name="SHAPECLASSPROTECTIONTYPE" val="3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" val="-2;-2;-2;-2;SlideColor;-2"/>
  <p:tag name="COLORSETCLASSNAME" val="ColorSet1"/>
  <p:tag name="MLI" val="1"/>
  <p:tag name="SHAPESETGROUPCLASSNAME" val="ShapeSetGroup2"/>
  <p:tag name="SHAPESETCLASSNAME" val="Slide"/>
  <p:tag name="COLORSETGROUPCLASSNAME" val="ColorSetGroupLight"/>
  <p:tag name="FONTSETGROUPCLASSNAME" val="FontSetGroup1"/>
  <p:tag name="SHAPECLASSNAME" val="HiddenDateG1"/>
  <p:tag name="SHAPECLASSPROTECTIONTYPE" val="3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" val="-2;-2;-2;-2;SlideColor;-2"/>
  <p:tag name="COLORSETCLASSNAME" val="ColorSet1"/>
  <p:tag name="MLI" val="1"/>
  <p:tag name="SHAPESETGROUPCLASSNAME" val="ShapeSetGroup2"/>
  <p:tag name="SHAPESETCLASSNAME" val="Slide"/>
  <p:tag name="COLORSETGROUPCLASSNAME" val="ColorSetGroupLight"/>
  <p:tag name="FONTSETGROUPCLASSNAME" val="FontSetGroup1"/>
  <p:tag name="SHAPECLASSNAME" val="HiddenPageNoG1"/>
  <p:tag name="SHAPECLASSPROTECTIONTYPE" val="3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ONT" val="TitleSlideTitleFontC"/>
  <p:tag name="FONTSETCLASSNAME" val="FontSet1"/>
  <p:tag name="COLORS" val="-2;-2;-2;-2;TitleSlideTitleFontColorLight;-2"/>
  <p:tag name="COLORSETCLASSNAME" val="ColorSet1"/>
  <p:tag name="MLI" val="1"/>
  <p:tag name="SHAPESETGROUPCLASSNAME" val="ShapeSetGroup2"/>
  <p:tag name="SHAPESETCLASSNAME" val="TitleSlide"/>
  <p:tag name="COLORSETGROUPCLASSNAME" val="ColorSetGroupLight"/>
  <p:tag name="FONTSETGROUPCLASSNAME" val="FontSetGroup1"/>
  <p:tag name="SHAPECLASSNAME" val="TitleOnTitleSlide"/>
  <p:tag name="SHAPECLASSPROTECTIONTYPE" val="3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" val="-2;-2;-2;-2;SlideColor;-2"/>
  <p:tag name="COLORSETCLASSNAME" val="ColorSet1"/>
  <p:tag name="MLI" val="1"/>
  <p:tag name="SHAPESETGROUPCLASSNAME" val="ShapeSetGroup2"/>
  <p:tag name="SHAPESETCLASSNAME" val="TitleSlide"/>
  <p:tag name="COLORSETGROUPCLASSNAME" val="ColorSetGroupLight"/>
  <p:tag name="FONTSETGROUPCLASSNAME" val="FontSetGroup1"/>
  <p:tag name="SHAPECLASSNAME" val="HiddenSubtitle"/>
  <p:tag name="SHAPECLASSPROTECTIONTYPE" val="3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" val="-2;-2;-2;-2;SlideColor;-2"/>
  <p:tag name="COLORSETCLASSNAME" val="ColorSet1"/>
  <p:tag name="MLI" val="1"/>
  <p:tag name="SHAPESETGROUPCLASSNAME" val="ShapeSetGroup2"/>
  <p:tag name="SHAPESETCLASSNAME" val="TitleSlide"/>
  <p:tag name="COLORSETGROUPCLASSNAME" val="ColorSetGroupLight"/>
  <p:tag name="FONTSETGROUPCLASSNAME" val="FontSetGroup1"/>
  <p:tag name="SHAPECLASSNAME" val="HiddenFooter"/>
  <p:tag name="SHAPECLASSPROTECTIONTYPE" val="3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" val="-2;-2;-2;-2;SlideColor;-2"/>
  <p:tag name="COLORSETCLASSNAME" val="ColorSet1"/>
  <p:tag name="MLI" val="1"/>
  <p:tag name="SHAPESETGROUPCLASSNAME" val="ShapeSetGroup2"/>
  <p:tag name="SHAPESETCLASSNAME" val="TitleSlide"/>
  <p:tag name="COLORSETGROUPCLASSNAME" val="ColorSetGroupLight"/>
  <p:tag name="FONTSETGROUPCLASSNAME" val="FontSetGroup1"/>
  <p:tag name="SHAPECLASSNAME" val="HiddenPageNumber"/>
  <p:tag name="SHAPECLASSPROTECTIONTYPE" val="3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" val="-2;-2;-2;-2;SlideColor;-2"/>
  <p:tag name="COLORSETCLASSNAME" val="ColorSet1"/>
  <p:tag name="MLI" val="1"/>
  <p:tag name="SHAPESETGROUPCLASSNAME" val="ShapeSetGroup2"/>
  <p:tag name="COLORSETGROUPCLASSNAME" val="ColorSetGroupLight"/>
  <p:tag name="FONTSETGROUPCLASSNAME" val="FontSetGroup1"/>
  <p:tag name="SHAPECLASSNAME" val="HiddenDate"/>
  <p:tag name="SHAPECLASSPROTECTIONTYPE" val="31"/>
  <p:tag name="SHAPESETCLASSNAME" val="TitleSlid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ONT" val="TextSlideTextFontC"/>
  <p:tag name="FONTSETCLASSNAME" val="FontSet1"/>
  <p:tag name="COLORS" val="-2;-2;-2;-2;-2;-2"/>
  <p:tag name="COLORSETCLASSNAME" val="ColorSet1"/>
  <p:tag name="MLI" val="1"/>
  <p:tag name="SHAPESETGROUPCLASSNAME" val="ShapeSetGroup2"/>
  <p:tag name="SHAPESETCLASSNAME" val="Slide"/>
  <p:tag name="COLORSETGROUPCLASSNAME" val="ColorSetGroupLight"/>
  <p:tag name="FONTSETGROUPCLASSNAME" val="FontSetGroup1"/>
  <p:tag name="SHAPECLASSPROTECTIONTYPE" val="3"/>
  <p:tag name="SHAPECLASSNAME" val="LargeTextBox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ONT" val="SlideTitleFontC"/>
  <p:tag name="FONTSETCLASSNAME" val="FontSet1"/>
  <p:tag name="COLORS" val="-2;-2;-2;-2;SlideTitelFontColorDark;-2"/>
  <p:tag name="COLORSETCLASSNAME" val="ColorSet1"/>
  <p:tag name="MLI" val="1"/>
  <p:tag name="SHAPESETGROUPCLASSNAME" val="ShapeSetGroup2"/>
  <p:tag name="SHAPESETCLASSNAME" val="Slide"/>
  <p:tag name="COLORSETGROUPCLASSNAME" val="ColorSetGroupLight"/>
  <p:tag name="FONTSETGROUPCLASSNAME" val="FontSetGroup1"/>
  <p:tag name="SHAPECLASSNAME" val="TitleSubTitleOnG2T"/>
  <p:tag name="SHAPECLASSPROTECTIONTYPE" val="3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ONT" val="TextSlideTextFontC"/>
  <p:tag name="FONTSETCLASSNAME" val="FontSet1"/>
  <p:tag name="COLORS" val="-2;-2;-2;-2;-2;-2"/>
  <p:tag name="COLORSETCLASSNAME" val="ColorSet1"/>
  <p:tag name="MLI" val="1"/>
  <p:tag name="SHAPESETGROUPCLASSNAME" val="ShapeSetGroup2"/>
  <p:tag name="SHAPESETCLASSNAME" val="Slide"/>
  <p:tag name="COLORSETGROUPCLASSNAME" val="ColorSetGroupLight"/>
  <p:tag name="FONTSETGROUPCLASSNAME" val="FontSetGroup1"/>
  <p:tag name="SHAPECLASSPROTECTIONTYPE" val="3"/>
  <p:tag name="SHAPECLASSNAME" val="LargeTextBox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" val="-2;-2;-2;-2;SlideColor;-2"/>
  <p:tag name="COLORSETCLASSNAME" val="ColorSet1"/>
  <p:tag name="MLI" val="1"/>
  <p:tag name="SHAPESETGROUPCLASSNAME" val="ShapeSetGroup2"/>
  <p:tag name="SHAPESETCLASSNAME" val="Slide"/>
  <p:tag name="COLORSETGROUPCLASSNAME" val="ColorSetGroupLight"/>
  <p:tag name="FONTSETGROUPCLASSNAME" val="FontSetGroup1"/>
  <p:tag name="SHAPECLASSPROTECTIONTYPE" val="31"/>
  <p:tag name="SHAPECLASSNAME" val="HiddenFooter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" val="-2;-2;-2;-2;SlideColor;-2"/>
  <p:tag name="COLORSETCLASSNAME" val="ColorSet1"/>
  <p:tag name="MLI" val="1"/>
  <p:tag name="SHAPESETGROUPCLASSNAME" val="ShapeSetGroup2"/>
  <p:tag name="SHAPESETCLASSNAME" val="Slide"/>
  <p:tag name="COLORSETGROUPCLASSNAME" val="ColorSetGroupLight"/>
  <p:tag name="FONTSETGROUPCLASSNAME" val="FontSetGroup1"/>
  <p:tag name="SHAPECLASSPROTECTIONTYPE" val="31"/>
  <p:tag name="SHAPECLASSNAME" val="HiddenPageNumber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" val="-2;-2;-2;-2;SlideColor;-2"/>
  <p:tag name="COLORSETCLASSNAME" val="ColorSet1"/>
  <p:tag name="MLI" val="1"/>
  <p:tag name="SHAPESETGROUPCLASSNAME" val="ShapeSetGroup2"/>
  <p:tag name="COLORSETGROUPCLASSNAME" val="ColorSetGroupLight"/>
  <p:tag name="FONTSETGROUPCLASSNAME" val="FontSetGroup1"/>
  <p:tag name="SHAPECLASSNAME" val="HiddenDate"/>
  <p:tag name="SHAPECLASSPROTECTIONTYPE" val="31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" val="-2;-2;-2;-2;SlideColor;-2"/>
  <p:tag name="COLORSETCLASSNAME" val="ColorSet1"/>
  <p:tag name="MLI" val="1"/>
  <p:tag name="SHAPESETGROUPCLASSNAME" val="ShapeSetGroup2"/>
  <p:tag name="SHAPESETCLASSNAME" val="Slide"/>
  <p:tag name="COLORSETGROUPCLASSNAME" val="ColorSetGroupLight"/>
  <p:tag name="FONTSETGROUPCLASSNAME" val="FontSetGroup1"/>
  <p:tag name="SHAPECLASSNAME" val="HiddenFooterG1"/>
  <p:tag name="SHAPECLASSPROTECTIONTYPE" val="31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" val="-2;-2;-2;-2;SlideColor;-2"/>
  <p:tag name="COLORSETCLASSNAME" val="ColorSet1"/>
  <p:tag name="MLI" val="1"/>
  <p:tag name="SHAPESETGROUPCLASSNAME" val="ShapeSetGroup2"/>
  <p:tag name="SHAPESETCLASSNAME" val="Slide"/>
  <p:tag name="COLORSETGROUPCLASSNAME" val="ColorSetGroupLight"/>
  <p:tag name="FONTSETGROUPCLASSNAME" val="FontSetGroup1"/>
  <p:tag name="SHAPECLASSNAME" val="HiddenDateG1"/>
  <p:tag name="SHAPECLASSPROTECTIONTYPE" val="31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" val="-2;-2;-2;-2;SlideColor;-2"/>
  <p:tag name="COLORSETCLASSNAME" val="ColorSet1"/>
  <p:tag name="MLI" val="1"/>
  <p:tag name="SHAPESETGROUPCLASSNAME" val="ShapeSetGroup2"/>
  <p:tag name="SHAPESETCLASSNAME" val="Slide"/>
  <p:tag name="COLORSETGROUPCLASSNAME" val="ColorSetGroupLight"/>
  <p:tag name="FONTSETGROUPCLASSNAME" val="FontSetGroup1"/>
  <p:tag name="SHAPECLASSNAME" val="HiddenPageNoG1"/>
  <p:tag name="SHAPECLASSPROTECTIONTYPE" val="31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" val="-2;-2;-2;-2;SlideColor;-2"/>
  <p:tag name="COLORSETCLASSNAME" val="ColorSet1"/>
  <p:tag name="MLI" val="1"/>
  <p:tag name="SHAPESETGROUPCLASSNAME" val="ShapeSetGroup2"/>
  <p:tag name="SHAPESETCLASSNAME" val="Slide"/>
  <p:tag name="COLORSETGROUPCLASSNAME" val="ColorSetGroupLight"/>
  <p:tag name="FONTSETGROUPCLASSNAME" val="FontSetGroup1"/>
  <p:tag name="SHAPECLASSNAME" val="HiddenFooterG1"/>
  <p:tag name="SHAPECLASSPROTECTIONTYPE" val="31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" val="-2;-2;-2;-2;SlideColor;-2"/>
  <p:tag name="COLORSETCLASSNAME" val="ColorSet1"/>
  <p:tag name="MLI" val="1"/>
  <p:tag name="SHAPESETGROUPCLASSNAME" val="ShapeSetGroup2"/>
  <p:tag name="SHAPESETCLASSNAME" val="Slide"/>
  <p:tag name="COLORSETGROUPCLASSNAME" val="ColorSetGroupLight"/>
  <p:tag name="FONTSETGROUPCLASSNAME" val="FontSetGroup1"/>
  <p:tag name="SHAPECLASSNAME" val="HiddenDateG1"/>
  <p:tag name="SHAPECLASSPROTECTIONTYPE" val="3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" val="-2;-2;-2;-2;SlideColor;-2"/>
  <p:tag name="COLORSETCLASSNAME" val="ColorSet1"/>
  <p:tag name="MLI" val="1"/>
  <p:tag name="SHAPESETGROUPCLASSNAME" val="ShapeSetGroup2"/>
  <p:tag name="SHAPESETCLASSNAME" val="Slide"/>
  <p:tag name="COLORSETGROUPCLASSNAME" val="ColorSetGroupLight"/>
  <p:tag name="FONTSETGROUPCLASSNAME" val="FontSetGroup1"/>
  <p:tag name="SHAPECLASSPROTECTIONTYPE" val="31"/>
  <p:tag name="SHAPECLASSNAME" val="HiddenFooter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" val="-2;-2;-2;-2;SlideColor;-2"/>
  <p:tag name="COLORSETCLASSNAME" val="ColorSet1"/>
  <p:tag name="MLI" val="1"/>
  <p:tag name="SHAPESETGROUPCLASSNAME" val="ShapeSetGroup2"/>
  <p:tag name="SHAPESETCLASSNAME" val="Slide"/>
  <p:tag name="COLORSETGROUPCLASSNAME" val="ColorSetGroupLight"/>
  <p:tag name="FONTSETGROUPCLASSNAME" val="FontSetGroup1"/>
  <p:tag name="SHAPECLASSNAME" val="HiddenPageNoG1"/>
  <p:tag name="SHAPECLASSPROTECTIONTYPE" val="31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" val="-2;-2;-2;-2;SlideColor;-2"/>
  <p:tag name="COLORSETCLASSNAME" val="ColorSet1"/>
  <p:tag name="MLI" val="1"/>
  <p:tag name="SHAPESETGROUPCLASSNAME" val="ShapeSetGroup2"/>
  <p:tag name="SHAPESETCLASSNAME" val="Slide"/>
  <p:tag name="COLORSETGROUPCLASSNAME" val="ColorSetGroupLight"/>
  <p:tag name="FONTSETGROUPCLASSNAME" val="FontSetGroup1"/>
  <p:tag name="SHAPECLASSNAME" val="HiddenFooterG1"/>
  <p:tag name="SHAPECLASSPROTECTIONTYPE" val="31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" val="-2;-2;-2;-2;SlideColor;-2"/>
  <p:tag name="COLORSETCLASSNAME" val="ColorSet1"/>
  <p:tag name="MLI" val="1"/>
  <p:tag name="SHAPESETGROUPCLASSNAME" val="ShapeSetGroup2"/>
  <p:tag name="SHAPESETCLASSNAME" val="Slide"/>
  <p:tag name="COLORSETGROUPCLASSNAME" val="ColorSetGroupLight"/>
  <p:tag name="FONTSETGROUPCLASSNAME" val="FontSetGroup1"/>
  <p:tag name="SHAPECLASSNAME" val="HiddenDateG1"/>
  <p:tag name="SHAPECLASSPROTECTIONTYPE" val="31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" val="-2;-2;-2;-2;SlideColor;-2"/>
  <p:tag name="COLORSETCLASSNAME" val="ColorSet1"/>
  <p:tag name="MLI" val="1"/>
  <p:tag name="SHAPESETGROUPCLASSNAME" val="ShapeSetGroup2"/>
  <p:tag name="SHAPESETCLASSNAME" val="Slide"/>
  <p:tag name="COLORSETGROUPCLASSNAME" val="ColorSetGroupLight"/>
  <p:tag name="FONTSETGROUPCLASSNAME" val="FontSetGroup1"/>
  <p:tag name="SHAPECLASSNAME" val="HiddenPageNoG1"/>
  <p:tag name="SHAPECLASSPROTECTIONTYPE" val="31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ONT" val="TitleSlideTitleFontC"/>
  <p:tag name="FONTSETCLASSNAME" val="FontSet1"/>
  <p:tag name="COLORS" val="-2;-2;-2;-2;TitleSlideTitleFontColorLight;-2"/>
  <p:tag name="COLORSETCLASSNAME" val="ColorSet1"/>
  <p:tag name="MLI" val="1"/>
  <p:tag name="SHAPESETGROUPCLASSNAME" val="ShapeSetGroup2"/>
  <p:tag name="SHAPESETCLASSNAME" val="TitleSlide"/>
  <p:tag name="COLORSETGROUPCLASSNAME" val="ColorSetGroupLight"/>
  <p:tag name="FONTSETGROUPCLASSNAME" val="FontSetGroup1"/>
  <p:tag name="SHAPECLASSNAME" val="TitleOnTitleSlide"/>
  <p:tag name="SHAPECLASSPROTECTIONTYPE" val="3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" val="-2;-2;-2;-2;SlideColor;-2"/>
  <p:tag name="COLORSETCLASSNAME" val="ColorSet1"/>
  <p:tag name="MLI" val="1"/>
  <p:tag name="SHAPESETGROUPCLASSNAME" val="ShapeSetGroup2"/>
  <p:tag name="SHAPESETCLASSNAME" val="TitleSlide"/>
  <p:tag name="COLORSETGROUPCLASSNAME" val="ColorSetGroupLight"/>
  <p:tag name="FONTSETGROUPCLASSNAME" val="FontSetGroup1"/>
  <p:tag name="SHAPECLASSNAME" val="HiddenSubtitle"/>
  <p:tag name="SHAPECLASSPROTECTIONTYPE" val="31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" val="-2;-2;-2;-2;SlideColor;-2"/>
  <p:tag name="COLORSETCLASSNAME" val="ColorSet1"/>
  <p:tag name="MLI" val="1"/>
  <p:tag name="SHAPESETGROUPCLASSNAME" val="ShapeSetGroup2"/>
  <p:tag name="SHAPESETCLASSNAME" val="TitleSlide"/>
  <p:tag name="COLORSETGROUPCLASSNAME" val="ColorSetGroupLight"/>
  <p:tag name="FONTSETGROUPCLASSNAME" val="FontSetGroup1"/>
  <p:tag name="SHAPECLASSNAME" val="HiddenFooter"/>
  <p:tag name="SHAPECLASSPROTECTIONTYPE" val="31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" val="-2;-2;-2;-2;SlideColor;-2"/>
  <p:tag name="COLORSETCLASSNAME" val="ColorSet1"/>
  <p:tag name="MLI" val="1"/>
  <p:tag name="SHAPESETGROUPCLASSNAME" val="ShapeSetGroup2"/>
  <p:tag name="SHAPESETCLASSNAME" val="TitleSlide"/>
  <p:tag name="COLORSETGROUPCLASSNAME" val="ColorSetGroupLight"/>
  <p:tag name="FONTSETGROUPCLASSNAME" val="FontSetGroup1"/>
  <p:tag name="SHAPECLASSNAME" val="HiddenPageNumber"/>
  <p:tag name="SHAPECLASSPROTECTIONTYPE" val="31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" val="-2;-2;-2;-2;SlideColor;-2"/>
  <p:tag name="COLORSETCLASSNAME" val="ColorSet1"/>
  <p:tag name="MLI" val="1"/>
  <p:tag name="SHAPESETGROUPCLASSNAME" val="ShapeSetGroup2"/>
  <p:tag name="COLORSETGROUPCLASSNAME" val="ColorSetGroupLight"/>
  <p:tag name="FONTSETGROUPCLASSNAME" val="FontSetGroup1"/>
  <p:tag name="SHAPECLASSNAME" val="HiddenDate"/>
  <p:tag name="SHAPECLASSPROTECTIONTYPE" val="31"/>
  <p:tag name="SHAPESETCLASSNAME" val="TitleSlide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CLASSNAME" val="CustFormEnd001Rectangle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" val="-2;-2;-2;-2;SlideColor;-2"/>
  <p:tag name="COLORSETCLASSNAME" val="ColorSet1"/>
  <p:tag name="MLI" val="1"/>
  <p:tag name="SHAPESETGROUPCLASSNAME" val="ShapeSetGroup2"/>
  <p:tag name="SHAPESETCLASSNAME" val="Slide"/>
  <p:tag name="COLORSETGROUPCLASSNAME" val="ColorSetGroupLight"/>
  <p:tag name="FONTSETGROUPCLASSNAME" val="FontSetGroup1"/>
  <p:tag name="SHAPECLASSPROTECTIONTYPE" val="31"/>
  <p:tag name="SHAPECLASSNAME" val="HiddenPageNumber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" val="-2;-2;-2;-2;-2;-2"/>
  <p:tag name="COLORSETCLASSNAME" val="ColorSet1"/>
  <p:tag name="MLI" val="1"/>
  <p:tag name="SHAPESETGROUPCLASSNAME" val="ShapeSetGroup2"/>
  <p:tag name="SHAPESETCLASSNAME" val="ENDESLIDE01"/>
  <p:tag name="COLORSETGROUPCLASSNAME" val="ColorSetGroupLight"/>
  <p:tag name="FONTSETGROUPCLASSNAME" val="FontSetGroup1"/>
  <p:tag name="SHAPECLASSNAME" val="PhilipsShieldWihte"/>
  <p:tag name="SHAPECLASSFILE" val="PHSHIELDWIHTE2013$C.emf"/>
  <p:tag name="SHAPECLASSPROTECTIONTYPE" val="31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ONT" val="SlideTitleFontC"/>
  <p:tag name="FONTSETCLASSNAME" val="FontSet1"/>
  <p:tag name="COLORS" val="-2;-2;-2;-2;SlideTitelFontColorDark;-2"/>
  <p:tag name="COLORSETCLASSNAME" val="ColorSet1"/>
  <p:tag name="MLI" val="1"/>
  <p:tag name="SHAPESETGROUPCLASSNAME" val="ShapeSetGroup2"/>
  <p:tag name="SHAPESETCLASSNAME" val="Slide"/>
  <p:tag name="COLORSETGROUPCLASSNAME" val="ColorSetGroupLight"/>
  <p:tag name="FONTSETGROUPCLASSNAME" val="FontSetGroup1"/>
  <p:tag name="SHAPECLASSNAME" val="TitleSubTitleOnG2T"/>
  <p:tag name="SHAPECLASSPROTECTIONTYPE" val="3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ONT" val="TextSlideTextFontC"/>
  <p:tag name="FONTSETCLASSNAME" val="FontSet1"/>
  <p:tag name="COLORS" val="-2;-2;-2;-2;-2;-2"/>
  <p:tag name="COLORSETCLASSNAME" val="ColorSet1"/>
  <p:tag name="MLI" val="1"/>
  <p:tag name="SHAPESETGROUPCLASSNAME" val="ShapeSetGroup2"/>
  <p:tag name="SHAPESETCLASSNAME" val="Slide"/>
  <p:tag name="COLORSETGROUPCLASSNAME" val="ColorSetGroupLight"/>
  <p:tag name="FONTSETGROUPCLASSNAME" val="FontSetGroup1"/>
  <p:tag name="SHAPECLASSPROTECTIONTYPE" val="3"/>
  <p:tag name="SHAPECLASSNAME" val="LargeTextBox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" val="-2;-2;-2;-2;SlideColor;-2"/>
  <p:tag name="COLORSETCLASSNAME" val="ColorSet1"/>
  <p:tag name="MLI" val="1"/>
  <p:tag name="SHAPESETGROUPCLASSNAME" val="ShapeSetGroup2"/>
  <p:tag name="SHAPESETCLASSNAME" val="Slide"/>
  <p:tag name="COLORSETGROUPCLASSNAME" val="ColorSetGroupLight"/>
  <p:tag name="FONTSETGROUPCLASSNAME" val="FontSetGroup1"/>
  <p:tag name="SHAPECLASSPROTECTIONTYPE" val="31"/>
  <p:tag name="SHAPECLASSNAME" val="HiddenFooter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" val="-2;-2;-2;-2;SlideColor;-2"/>
  <p:tag name="COLORSETCLASSNAME" val="ColorSet1"/>
  <p:tag name="MLI" val="1"/>
  <p:tag name="SHAPESETGROUPCLASSNAME" val="ShapeSetGroup2"/>
  <p:tag name="SHAPESETCLASSNAME" val="Slide"/>
  <p:tag name="COLORSETGROUPCLASSNAME" val="ColorSetGroupLight"/>
  <p:tag name="FONTSETGROUPCLASSNAME" val="FontSetGroup1"/>
  <p:tag name="SHAPECLASSPROTECTIONTYPE" val="31"/>
  <p:tag name="SHAPECLASSNAME" val="HiddenPageNumber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" val="-2;-2;-2;-2;SlideColor;-2"/>
  <p:tag name="COLORSETCLASSNAME" val="ColorSet1"/>
  <p:tag name="MLI" val="1"/>
  <p:tag name="SHAPESETGROUPCLASSNAME" val="ShapeSetGroup2"/>
  <p:tag name="COLORSETGROUPCLASSNAME" val="ColorSetGroupLight"/>
  <p:tag name="FONTSETGROUPCLASSNAME" val="FontSetGroup1"/>
  <p:tag name="SHAPECLASSNAME" val="HiddenDate"/>
  <p:tag name="SHAPECLASSPROTECTIONTYPE" val="31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" val="-2;-2;-2;-2;SlideColor;-2"/>
  <p:tag name="COLORSETCLASSNAME" val="ColorSet1"/>
  <p:tag name="MLI" val="1"/>
  <p:tag name="SHAPESETGROUPCLASSNAME" val="ShapeSetGroup2"/>
  <p:tag name="SHAPESETCLASSNAME" val="Slide"/>
  <p:tag name="COLORSETGROUPCLASSNAME" val="ColorSetGroupLight"/>
  <p:tag name="FONTSETGROUPCLASSNAME" val="FontSetGroup1"/>
  <p:tag name="SHAPECLASSNAME" val="HiddenFooterG1"/>
  <p:tag name="SHAPECLASSPROTECTIONTYPE" val="31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" val="-2;-2;-2;-2;SlideColor;-2"/>
  <p:tag name="COLORSETCLASSNAME" val="ColorSet1"/>
  <p:tag name="MLI" val="1"/>
  <p:tag name="SHAPESETGROUPCLASSNAME" val="ShapeSetGroup2"/>
  <p:tag name="SHAPESETCLASSNAME" val="Slide"/>
  <p:tag name="COLORSETGROUPCLASSNAME" val="ColorSetGroupLight"/>
  <p:tag name="FONTSETGROUPCLASSNAME" val="FontSetGroup1"/>
  <p:tag name="SHAPECLASSNAME" val="HiddenDateG1"/>
  <p:tag name="SHAPECLASSPROTECTIONTYPE" val="31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" val="-2;-2;-2;-2;SlideColor;-2"/>
  <p:tag name="COLORSETCLASSNAME" val="ColorSet1"/>
  <p:tag name="MLI" val="1"/>
  <p:tag name="SHAPESETGROUPCLASSNAME" val="ShapeSetGroup2"/>
  <p:tag name="SHAPESETCLASSNAME" val="Slide"/>
  <p:tag name="COLORSETGROUPCLASSNAME" val="ColorSetGroupLight"/>
  <p:tag name="FONTSETGROUPCLASSNAME" val="FontSetGroup1"/>
  <p:tag name="SHAPECLASSNAME" val="HiddenPageNoG1"/>
  <p:tag name="SHAPECLASSPROTECTIONTYPE" val="31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" val="-2;-2;-2;-2;SlideColor;-2"/>
  <p:tag name="COLORSETCLASSNAME" val="ColorSet1"/>
  <p:tag name="MLI" val="1"/>
  <p:tag name="SHAPESETGROUPCLASSNAME" val="ShapeSetGroup2"/>
  <p:tag name="SHAPESETCLASSNAME" val="Slide"/>
  <p:tag name="COLORSETGROUPCLASSNAME" val="ColorSetGroupLight"/>
  <p:tag name="FONTSETGROUPCLASSNAME" val="FontSetGroup1"/>
  <p:tag name="SHAPECLASSNAME" val="HiddenFooterG1"/>
  <p:tag name="SHAPECLASSPROTECTIONTYPE" val="3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" val="-2;-2;-2;-2;SlideColor;-2"/>
  <p:tag name="COLORSETCLASSNAME" val="ColorSet1"/>
  <p:tag name="MLI" val="1"/>
  <p:tag name="SHAPESETGROUPCLASSNAME" val="ShapeSetGroup2"/>
  <p:tag name="COLORSETGROUPCLASSNAME" val="ColorSetGroupLight"/>
  <p:tag name="FONTSETGROUPCLASSNAME" val="FontSetGroup1"/>
  <p:tag name="SHAPECLASSNAME" val="HiddenDate"/>
  <p:tag name="SHAPECLASSPROTECTIONTYPE" val="31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" val="-2;-2;-2;-2;SlideColor;-2"/>
  <p:tag name="COLORSETCLASSNAME" val="ColorSet1"/>
  <p:tag name="MLI" val="1"/>
  <p:tag name="SHAPESETGROUPCLASSNAME" val="ShapeSetGroup2"/>
  <p:tag name="SHAPESETCLASSNAME" val="Slide"/>
  <p:tag name="COLORSETGROUPCLASSNAME" val="ColorSetGroupLight"/>
  <p:tag name="FONTSETGROUPCLASSNAME" val="FontSetGroup1"/>
  <p:tag name="SHAPECLASSNAME" val="HiddenDateG1"/>
  <p:tag name="SHAPECLASSPROTECTIONTYPE" val="31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" val="-2;-2;-2;-2;SlideColor;-2"/>
  <p:tag name="COLORSETCLASSNAME" val="ColorSet1"/>
  <p:tag name="MLI" val="1"/>
  <p:tag name="SHAPESETGROUPCLASSNAME" val="ShapeSetGroup2"/>
  <p:tag name="SHAPESETCLASSNAME" val="Slide"/>
  <p:tag name="COLORSETGROUPCLASSNAME" val="ColorSetGroupLight"/>
  <p:tag name="FONTSETGROUPCLASSNAME" val="FontSetGroup1"/>
  <p:tag name="SHAPECLASSNAME" val="HiddenPageNoG1"/>
  <p:tag name="SHAPECLASSPROTECTIONTYPE" val="31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" val="-2;-2;-2;-2;SlideColor;-2"/>
  <p:tag name="COLORSETCLASSNAME" val="ColorSet1"/>
  <p:tag name="MLI" val="1"/>
  <p:tag name="SHAPESETGROUPCLASSNAME" val="ShapeSetGroup2"/>
  <p:tag name="SHAPESETCLASSNAME" val="Slide"/>
  <p:tag name="COLORSETGROUPCLASSNAME" val="ColorSetGroupLight"/>
  <p:tag name="FONTSETGROUPCLASSNAME" val="FontSetGroup1"/>
  <p:tag name="SHAPECLASSNAME" val="HiddenFooterG1"/>
  <p:tag name="SHAPECLASSPROTECTIONTYPE" val="31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" val="-2;-2;-2;-2;SlideColor;-2"/>
  <p:tag name="COLORSETCLASSNAME" val="ColorSet1"/>
  <p:tag name="MLI" val="1"/>
  <p:tag name="SHAPESETGROUPCLASSNAME" val="ShapeSetGroup2"/>
  <p:tag name="SHAPESETCLASSNAME" val="Slide"/>
  <p:tag name="COLORSETGROUPCLASSNAME" val="ColorSetGroupLight"/>
  <p:tag name="FONTSETGROUPCLASSNAME" val="FontSetGroup1"/>
  <p:tag name="SHAPECLASSNAME" val="HiddenDateG1"/>
  <p:tag name="SHAPECLASSPROTECTIONTYPE" val="31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" val="-2;-2;-2;-2;SlideColor;-2"/>
  <p:tag name="COLORSETCLASSNAME" val="ColorSet1"/>
  <p:tag name="MLI" val="1"/>
  <p:tag name="SHAPESETGROUPCLASSNAME" val="ShapeSetGroup2"/>
  <p:tag name="SHAPESETCLASSNAME" val="Slide"/>
  <p:tag name="COLORSETGROUPCLASSNAME" val="ColorSetGroupLight"/>
  <p:tag name="FONTSETGROUPCLASSNAME" val="FontSetGroup1"/>
  <p:tag name="SHAPECLASSNAME" val="HiddenPageNoG1"/>
  <p:tag name="SHAPECLASSPROTECTIONTYPE" val="31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ONT" val="TitleSlideTitleFontC"/>
  <p:tag name="FONTSETCLASSNAME" val="FontSet1"/>
  <p:tag name="COLORS" val="-2;-2;-2;-2;TitleSlideTitleFontColorLight;-2"/>
  <p:tag name="COLORSETCLASSNAME" val="ColorSet1"/>
  <p:tag name="MLI" val="1"/>
  <p:tag name="SHAPESETGROUPCLASSNAME" val="ShapeSetGroup2"/>
  <p:tag name="SHAPESETCLASSNAME" val="TitleSlide"/>
  <p:tag name="COLORSETGROUPCLASSNAME" val="ColorSetGroupLight"/>
  <p:tag name="FONTSETGROUPCLASSNAME" val="FontSetGroup1"/>
  <p:tag name="SHAPECLASSNAME" val="TitleOnTitleSlide"/>
  <p:tag name="SHAPECLASSPROTECTIONTYPE" val="3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" val="-2;-2;-2;-2;SlideColor;-2"/>
  <p:tag name="COLORSETCLASSNAME" val="ColorSet1"/>
  <p:tag name="MLI" val="1"/>
  <p:tag name="SHAPESETGROUPCLASSNAME" val="ShapeSetGroup2"/>
  <p:tag name="SHAPESETCLASSNAME" val="TitleSlide"/>
  <p:tag name="COLORSETGROUPCLASSNAME" val="ColorSetGroupLight"/>
  <p:tag name="FONTSETGROUPCLASSNAME" val="FontSetGroup1"/>
  <p:tag name="SHAPECLASSNAME" val="HiddenSubtitle"/>
  <p:tag name="SHAPECLASSPROTECTIONTYPE" val="31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" val="-2;-2;-2;-2;SlideColor;-2"/>
  <p:tag name="COLORSETCLASSNAME" val="ColorSet1"/>
  <p:tag name="MLI" val="1"/>
  <p:tag name="SHAPESETGROUPCLASSNAME" val="ShapeSetGroup2"/>
  <p:tag name="SHAPESETCLASSNAME" val="TitleSlide"/>
  <p:tag name="COLORSETGROUPCLASSNAME" val="ColorSetGroupLight"/>
  <p:tag name="FONTSETGROUPCLASSNAME" val="FontSetGroup1"/>
  <p:tag name="SHAPECLASSNAME" val="HiddenFooter"/>
  <p:tag name="SHAPECLASSPROTECTIONTYPE" val="31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" val="-2;-2;-2;-2;SlideColor;-2"/>
  <p:tag name="COLORSETCLASSNAME" val="ColorSet1"/>
  <p:tag name="MLI" val="1"/>
  <p:tag name="SHAPESETGROUPCLASSNAME" val="ShapeSetGroup2"/>
  <p:tag name="SHAPESETCLASSNAME" val="TitleSlide"/>
  <p:tag name="COLORSETGROUPCLASSNAME" val="ColorSetGroupLight"/>
  <p:tag name="FONTSETGROUPCLASSNAME" val="FontSetGroup1"/>
  <p:tag name="SHAPECLASSNAME" val="HiddenPageNumber"/>
  <p:tag name="SHAPECLASSPROTECTIONTYPE" val="31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" val="-2;-2;-2;-2;SlideColor;-2"/>
  <p:tag name="COLORSETCLASSNAME" val="ColorSet1"/>
  <p:tag name="MLI" val="1"/>
  <p:tag name="SHAPESETGROUPCLASSNAME" val="ShapeSetGroup2"/>
  <p:tag name="COLORSETGROUPCLASSNAME" val="ColorSetGroupLight"/>
  <p:tag name="FONTSETGROUPCLASSNAME" val="FontSetGroup1"/>
  <p:tag name="SHAPECLASSNAME" val="HiddenDate"/>
  <p:tag name="SHAPECLASSPROTECTIONTYPE" val="31"/>
  <p:tag name="SHAPESETCLASSNAME" val="TitleSlide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" val="-2;-2;-2;-2;SlideColor;-2"/>
  <p:tag name="COLORSETCLASSNAME" val="ColorSet1"/>
  <p:tag name="MLI" val="1"/>
  <p:tag name="SHAPESETGROUPCLASSNAME" val="ShapeSetGroup2"/>
  <p:tag name="SHAPESETCLASSNAME" val="Slide"/>
  <p:tag name="COLORSETGROUPCLASSNAME" val="ColorSetGroupLight"/>
  <p:tag name="FONTSETGROUPCLASSNAME" val="FontSetGroup1"/>
  <p:tag name="SHAPECLASSNAME" val="HiddenFooterG1"/>
  <p:tag name="SHAPECLASSPROTECTIONTYPE" val="31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CLASSNAME" val="CustFormEnd001Rectangle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CLASSNAME" val="CustFormCol001RoundSingleCornerRectangle"/>
  <p:tag name="COLORSETCLASSNAME" val="ColorSet1"/>
  <p:tag name="COLORS" val="-1;Scheme9;-2;-2;-1;-2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" val="-2;-2;-2;-2;-2;-2"/>
  <p:tag name="COLORSETCLASSNAME" val="ColorSet1"/>
  <p:tag name="MLI" val="1"/>
  <p:tag name="SHAPESETGROUPCLASSNAME" val="ShapeSetGroup2"/>
  <p:tag name="SHAPESETCLASSNAME" val="FORMIMAGETEXT01"/>
  <p:tag name="COLORSETGROUPCLASSNAME" val="ColorSetGroupLight"/>
  <p:tag name="FONTSETGROUPCLASSNAME" val="FontSetGroup1"/>
  <p:tag name="SHAPECLASSNAME" val="PhilipsLogoTitle"/>
  <p:tag name="SHAPECLASSFILE" val="PHGMCWORDMARK2008$C.emf"/>
  <p:tag name="SHAPECLASSPROTECTIONTYPE" val="31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1"/>
  <p:tag name="COLORS" val="-2;-2;-2;-2;-1;-2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IELDS.INITIALIZED" val="1"/>
  <p:tag name="ML_1" val="Phi"/>
  <p:tag name="ML_LAYOUT_RESOURCE" val="PHI_PRESENT4_3.MCR"/>
  <p:tag name="SHAPESETGROUPCLASSNAME" val="ShapeSetGroup2"/>
  <p:tag name="SHAPESETCLASSNAME" val="TITLETEXT"/>
  <p:tag name="COLORSETGROUPCLASSNAME" val="ColorSetGroupLight"/>
  <p:tag name="COLORSETCLASSNAME" val="ColorSet1"/>
  <p:tag name="FONTSETGROUPCLASSNAME" val="FontSetGroup1"/>
  <p:tag name="STYLESETGROUPCLASSNAME" val="StyleSetGroup1"/>
  <p:tag name="MAPNAME" val="Map1"/>
  <p:tag name="CFG.LAYOUT" val="Default"/>
  <p:tag name="MLI" val="1"/>
  <p:tag name="PICTURE 3_SHAPECLASSPROTECTIONTYPE" val="31"/>
  <p:tag name="TEXTBOX 4_SHAPECLASSPROTECTIONTYPE" val="63"/>
  <p:tag name="TEXTBOX 5_SHAPECLASSPROTECTIONTYPE" val="47"/>
  <p:tag name="TEXT PLACEHOLDER 2_SHAPECLASSPROTECTIONTYPE" val="3"/>
  <p:tag name="TITLE 1_SHAPECLASSPROTECTIONTYPE" val="3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ONT" val="SlideTitleFontC"/>
  <p:tag name="FONTSETCLASSNAME" val="FontSet1"/>
  <p:tag name="COLORSETCLASSNAME" val="ColorSet1"/>
  <p:tag name="MLI" val="1"/>
  <p:tag name="SHAPESETGROUPCLASSNAME" val="ShapeSetGroup2"/>
  <p:tag name="SHAPESETCLASSNAME" val="TITLETEXT"/>
  <p:tag name="COLORSETGROUPCLASSNAME" val="ColorSetGroupLight"/>
  <p:tag name="FONTSETGROUPCLASSNAME" val="FontSetGroup1"/>
  <p:tag name="SHAPECLASSNAME" val="TitleOnSlide02"/>
  <p:tag name="SHAPECLASSPROTECTIONTYPE" val="3"/>
  <p:tag name="COLORS" val="-2;-2;-2;-2;-1;-2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1"/>
  <p:tag name="COLORS" val="-2;-2;-2;-2;-1;-2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1"/>
  <p:tag name="COLORS" val="-2;-2;-2;-2;-1;-2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1"/>
  <p:tag name="COLORS" val="-2;-2;-2;-2;-1;-2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" val="-2;-2;-2;-2;SlideColor;-2"/>
  <p:tag name="COLORSETCLASSNAME" val="ColorSet1"/>
  <p:tag name="MLI" val="1"/>
  <p:tag name="SHAPESETGROUPCLASSNAME" val="ShapeSetGroup2"/>
  <p:tag name="SHAPESETCLASSNAME" val="Slide"/>
  <p:tag name="COLORSETGROUPCLASSNAME" val="ColorSetGroupLight"/>
  <p:tag name="FONTSETGROUPCLASSNAME" val="FontSetGroup1"/>
  <p:tag name="SHAPECLASSNAME" val="HiddenDateG1"/>
  <p:tag name="SHAPECLASSPROTECTIONTYPE" val="31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1"/>
  <p:tag name="COLORS" val="-2;-2;-2;-2;-1;-2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1"/>
  <p:tag name="COLORS" val="-2;-2;-2;-2;-1;-2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1"/>
  <p:tag name="COLORS" val="-2;-2;-2;-2;-1;-2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1"/>
  <p:tag name="COLORS" val="-2;-2;-2;-2;-1;-2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1"/>
  <p:tag name="COLORS" val="-2;-2;-2;-2;-1;-2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1"/>
  <p:tag name="COLORS" val="-2;-2;-2;-2;-1;-2"/>
  <p:tag name="TMP.EXIST" val=" 12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1"/>
  <p:tag name="COLORS" val="-2;-2;-2;-2;Scheme1;-2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1"/>
  <p:tag name="COLORS" val="-2;-2;-2;-2;SlideTextFontColor;-2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1"/>
  <p:tag name="COLORS" val="-2;-2;-2;-2;PhilColorsBackgroundA4;-2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IELDS.INITIALIZED" val="1"/>
  <p:tag name="ML_1" val="Phi"/>
  <p:tag name="ML_LAYOUT_RESOURCE" val="PHI_PRESENT4_3.MCR"/>
  <p:tag name="SHAPESETGROUPCLASSNAME" val="ShapeSetGroup2"/>
  <p:tag name="SHAPESETCLASSNAME" val="TITLETEXT"/>
  <p:tag name="COLORSETGROUPCLASSNAME" val="ColorSetGroupLight"/>
  <p:tag name="COLORSETCLASSNAME" val="ColorSet1"/>
  <p:tag name="FONTSETGROUPCLASSNAME" val="FontSetGroup1"/>
  <p:tag name="STYLESETGROUPCLASSNAME" val="StyleSetGroup1"/>
  <p:tag name="MAPNAME" val="Map1"/>
  <p:tag name="CFG.LAYOUT" val="Default"/>
  <p:tag name="MLI" val="1"/>
  <p:tag name="PICTURE 3_SHAPECLASSPROTECTIONTYPE" val="31"/>
  <p:tag name="TEXTBOX 4_SHAPECLASSPROTECTIONTYPE" val="63"/>
  <p:tag name="TEXTBOX 5_SHAPECLASSPROTECTIONTYPE" val="47"/>
  <p:tag name="TEXT PLACEHOLDER 2_SHAPECLASSPROTECTIONTYPE" val="3"/>
  <p:tag name="TITLE 1_SHAPECLASSPROTECTIONTYPE" val="3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" val="-2;-2;-2;-2;SlideColor;-2"/>
  <p:tag name="COLORSETCLASSNAME" val="ColorSet1"/>
  <p:tag name="MLI" val="1"/>
  <p:tag name="SHAPESETGROUPCLASSNAME" val="ShapeSetGroup2"/>
  <p:tag name="SHAPESETCLASSNAME" val="Slide"/>
  <p:tag name="COLORSETGROUPCLASSNAME" val="ColorSetGroupLight"/>
  <p:tag name="FONTSETGROUPCLASSNAME" val="FontSetGroup1"/>
  <p:tag name="SHAPECLASSNAME" val="HiddenPageNoG1"/>
  <p:tag name="SHAPECLASSPROTECTIONTYPE" val="31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1"/>
  <p:tag name="COLORS" val="-2;-2;-2;-2;Scheme1;-2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1"/>
  <p:tag name="COLORS" val="-2;-2;-2;-2;PhilColorsBackgroundA4;-2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1"/>
  <p:tag name="COLORS" val="-2;-2;-2;-2;PhilColorsBackgroundA4;-2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IELDS.INITIALIZED" val="1"/>
  <p:tag name="ML_1" val="Phi"/>
  <p:tag name="ML_LAYOUT_RESOURCE" val="PHI_PRESENT4_3.MCR"/>
  <p:tag name="SHAPESETGROUPCLASSNAME" val="ShapeSetGroup2"/>
  <p:tag name="SHAPESETCLASSNAME" val="TITLETEXT"/>
  <p:tag name="COLORSETGROUPCLASSNAME" val="ColorSetGroupLight"/>
  <p:tag name="COLORSETCLASSNAME" val="ColorSet1"/>
  <p:tag name="FONTSETGROUPCLASSNAME" val="FontSetGroup1"/>
  <p:tag name="STYLESETGROUPCLASSNAME" val="StyleSetGroup1"/>
  <p:tag name="MAPNAME" val="Map1"/>
  <p:tag name="CFG.LAYOUT" val="Default"/>
  <p:tag name="MLI" val="1"/>
  <p:tag name="PICTURE 3_SHAPECLASSPROTECTIONTYPE" val="31"/>
  <p:tag name="TEXTBOX 4_SHAPECLASSPROTECTIONTYPE" val="63"/>
  <p:tag name="TEXTBOX 5_SHAPECLASSPROTECTIONTYPE" val="47"/>
  <p:tag name="TEXT PLACEHOLDER 2_SHAPECLASSPROTECTIONTYPE" val="3"/>
  <p:tag name="TITLE 1_SHAPECLASSPROTECTIONTYPE" val="3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ONT" val="SlideTitleFontC"/>
  <p:tag name="FONTSETCLASSNAME" val="FontSet1"/>
  <p:tag name="COLORSETCLASSNAME" val="ColorSet1"/>
  <p:tag name="MLI" val="1"/>
  <p:tag name="SHAPESETGROUPCLASSNAME" val="ShapeSetGroup2"/>
  <p:tag name="SHAPESETCLASSNAME" val="TITLETEXT"/>
  <p:tag name="COLORSETGROUPCLASSNAME" val="ColorSetGroupLight"/>
  <p:tag name="FONTSETGROUPCLASSNAME" val="FontSetGroup1"/>
  <p:tag name="SHAPECLASSNAME" val="TitleOnSlide02"/>
  <p:tag name="SHAPECLASSPROTECTIONTYPE" val="3"/>
  <p:tag name="COLORS" val="-2;-2;-2;-2;-1;-2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ONT" val="TextSlideTextFontC"/>
  <p:tag name="FONTSETCLASSNAME" val="FontSet1"/>
  <p:tag name="COLORS" val="-2;-2;-2;-2;-2;-2"/>
  <p:tag name="COLORSETCLASSNAME" val="ColorSet1"/>
  <p:tag name="MLI" val="1"/>
  <p:tag name="SHAPESETGROUPCLASSNAME" val="ShapeSetGroup2"/>
  <p:tag name="SHAPESETCLASSNAME" val="TITLETEXT"/>
  <p:tag name="COLORSETGROUPCLASSNAME" val="ColorSetGroupLight"/>
  <p:tag name="FONTSETGROUPCLASSNAME" val="FontSetGroup1"/>
  <p:tag name="SHAPECLASSNAME" val="LargeTextBox"/>
  <p:tag name="SHAPECLASSPROTECTIONTYPE" val="3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1"/>
  <p:tag name="COLORS" val="-2;-2;-2;-2;-1;-2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1"/>
  <p:tag name="COLORS" val="-2;-2;-2;-2;-1;-2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1"/>
  <p:tag name="COLORS" val="-2;-2;-2;-2;-1;-2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1"/>
  <p:tag name="COLORS" val="-2;-2;-2;-2;-1;-2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" val="-2;-2;-2;-2;SlideColor;-2"/>
  <p:tag name="COLORSETCLASSNAME" val="ColorSet1"/>
  <p:tag name="MLI" val="1"/>
  <p:tag name="SHAPESETGROUPCLASSNAME" val="ShapeSetGroup2"/>
  <p:tag name="SHAPESETCLASSNAME" val="Slide"/>
  <p:tag name="COLORSETGROUPCLASSNAME" val="ColorSetGroupLight"/>
  <p:tag name="FONTSETGROUPCLASSNAME" val="FontSetGroup1"/>
  <p:tag name="SHAPECLASSNAME" val="HiddenFooterG1"/>
  <p:tag name="SHAPECLASSPROTECTIONTYPE" val="31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1"/>
  <p:tag name="COLORS" val="-2;-2;-2;-2;-1;-2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1"/>
  <p:tag name="COLORS" val="-2;-2;-2;-2;-1;-2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1"/>
  <p:tag name="COLORS" val="-2;-2;-2;-2;-1;-2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1"/>
  <p:tag name="COLORS" val="-2;-2;-2;-2;-1;-2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1"/>
  <p:tag name="COLORS" val="Scheme1;Scheme1;Scheme1;Scheme1;PhilColorsBackgroundA2;-2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IELDS.INITIALIZED" val="1"/>
  <p:tag name="ML_1" val="Phi"/>
  <p:tag name="ML_LAYOUT_RESOURCE" val="PHI_PRESENT4_3.MCR"/>
  <p:tag name="SHAPESETGROUPCLASSNAME" val="ShapeSetGroup2"/>
  <p:tag name="SHAPESETCLASSNAME" val="TITLETEXT"/>
  <p:tag name="COLORSETGROUPCLASSNAME" val="ColorSetGroupLight"/>
  <p:tag name="COLORSETCLASSNAME" val="ColorSet1"/>
  <p:tag name="FONTSETGROUPCLASSNAME" val="FontSetGroup1"/>
  <p:tag name="STYLESETGROUPCLASSNAME" val="StyleSetGroup1"/>
  <p:tag name="MAPNAME" val="Map1"/>
  <p:tag name="CFG.LAYOUT" val="Default"/>
  <p:tag name="MLI" val="1"/>
  <p:tag name="PICTURE 3_SHAPECLASSPROTECTIONTYPE" val="31"/>
  <p:tag name="TEXTBOX 4_SHAPECLASSPROTECTIONTYPE" val="63"/>
  <p:tag name="TEXTBOX 5_SHAPECLASSPROTECTIONTYPE" val="47"/>
  <p:tag name="TEXT PLACEHOLDER 2_SHAPECLASSPROTECTIONTYPE" val="3"/>
  <p:tag name="TITLE 1_SHAPECLASSPROTECTIONTYPE" val="3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ONT" val="SlideTitleFontC"/>
  <p:tag name="FONTSETCLASSNAME" val="FontSet1"/>
  <p:tag name="COLORSETCLASSNAME" val="ColorSet1"/>
  <p:tag name="MLI" val="1"/>
  <p:tag name="SHAPESETGROUPCLASSNAME" val="ShapeSetGroup2"/>
  <p:tag name="SHAPESETCLASSNAME" val="TITLETEXT"/>
  <p:tag name="COLORSETGROUPCLASSNAME" val="ColorSetGroupLight"/>
  <p:tag name="FONTSETGROUPCLASSNAME" val="FontSetGroup1"/>
  <p:tag name="SHAPECLASSNAME" val="TitleOnSlide02"/>
  <p:tag name="SHAPECLASSPROTECTIONTYPE" val="3"/>
  <p:tag name="COLORS" val="-2;-2;-2;-2;-1;-2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1"/>
  <p:tag name="COLORS" val="-2;-2;-2;-2;-1;-2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1"/>
  <p:tag name="COLORS" val="-2;-2;-2;-2;-1;-2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1"/>
  <p:tag name="COLORS" val="-2;-2;-2;-2;-1;-2"/>
</p:tagLst>
</file>

<file path=ppt/theme/theme1.xml><?xml version="1.0" encoding="utf-8"?>
<a:theme xmlns:a="http://schemas.openxmlformats.org/drawingml/2006/main" name="Signify PowerPoint Theme">
  <a:themeElements>
    <a:clrScheme name="Signify colour theme">
      <a:dk1>
        <a:sysClr val="windowText" lastClr="000000"/>
      </a:dk1>
      <a:lt1>
        <a:sysClr val="window" lastClr="FFFFFF"/>
      </a:lt1>
      <a:dk2>
        <a:srgbClr val="3C3C41"/>
      </a:dk2>
      <a:lt2>
        <a:srgbClr val="FFFFFF"/>
      </a:lt2>
      <a:accent1>
        <a:srgbClr val="969696"/>
      </a:accent1>
      <a:accent2>
        <a:srgbClr val="D5D5D5"/>
      </a:accent2>
      <a:accent3>
        <a:srgbClr val="00E487"/>
      </a:accent3>
      <a:accent4>
        <a:srgbClr val="66EFB7"/>
      </a:accent4>
      <a:accent5>
        <a:srgbClr val="1432FF"/>
      </a:accent5>
      <a:accent6>
        <a:srgbClr val="A1ADFF"/>
      </a:accent6>
      <a:hlink>
        <a:srgbClr val="0563C1"/>
      </a:hlink>
      <a:folHlink>
        <a:srgbClr val="954F72"/>
      </a:folHlink>
    </a:clrScheme>
    <a:fontScheme name="Signify font theme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gradFill>
          <a:gsLst>
            <a:gs pos="50000">
              <a:srgbClr val="00E487"/>
            </a:gs>
            <a:gs pos="100000">
              <a:srgbClr val="1ECBD0"/>
            </a:gs>
          </a:gsLst>
          <a:lin ang="18900000" scaled="0"/>
        </a:gradFill>
        <a:ln>
          <a:noFill/>
        </a:ln>
      </a:spPr>
      <a:bodyPr rtlCol="0" anchor="ctr"/>
      <a:lstStyle>
        <a:defPPr algn="ctr">
          <a:defRPr sz="1400" dirty="0" err="1" smtClean="0">
            <a:solidFill>
              <a:schemeClr val="bg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0" tIns="0" rIns="0" bIns="0" rtlCol="0">
        <a:noAutofit/>
      </a:bodyPr>
      <a:lstStyle>
        <a:defPPr algn="l">
          <a:defRPr sz="1400" dirty="0" err="1" smtClean="0">
            <a:solidFill>
              <a:schemeClr val="tx2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Signify PowerPoint template 16_9.potx" id="{8877FC43-47E4-4E35-89FD-E256031568C2}" vid="{6CFF5B16-F80C-4D41-83B5-F839FD797EE6}"/>
    </a:ext>
  </a:extLst>
</a:theme>
</file>

<file path=ppt/theme/theme2.xml><?xml version="1.0" encoding="utf-8"?>
<a:theme xmlns:a="http://schemas.openxmlformats.org/drawingml/2006/main" name="6_Standarddesign">
  <a:themeElements>
    <a:clrScheme name="Benutzerdefiniert 1">
      <a:dk1>
        <a:srgbClr val="000000"/>
      </a:dk1>
      <a:lt1>
        <a:srgbClr val="FFFFFF"/>
      </a:lt1>
      <a:dk2>
        <a:srgbClr val="CCCEDB"/>
      </a:dk2>
      <a:lt2>
        <a:srgbClr val="000000"/>
      </a:lt2>
      <a:accent1>
        <a:srgbClr val="0089C4"/>
      </a:accent1>
      <a:accent2>
        <a:srgbClr val="1E9D8B"/>
      </a:accent2>
      <a:accent3>
        <a:srgbClr val="5B8F22"/>
      </a:accent3>
      <a:accent4>
        <a:srgbClr val="E98300"/>
      </a:accent4>
      <a:accent5>
        <a:srgbClr val="CD202C"/>
      </a:accent5>
      <a:accent6>
        <a:srgbClr val="7D0063"/>
      </a:accent6>
      <a:hlink>
        <a:srgbClr val="0089C4"/>
      </a:hlink>
      <a:folHlink>
        <a:srgbClr val="1E9D8B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CCCEDB"/>
        </a:dk2>
        <a:lt2>
          <a:srgbClr val="000000"/>
        </a:lt2>
        <a:accent1>
          <a:srgbClr val="0089C4"/>
        </a:accent1>
        <a:accent2>
          <a:srgbClr val="1E9D8B"/>
        </a:accent2>
        <a:accent3>
          <a:srgbClr val="FFFFFF"/>
        </a:accent3>
        <a:accent4>
          <a:srgbClr val="000000"/>
        </a:accent4>
        <a:accent5>
          <a:srgbClr val="AAC4DE"/>
        </a:accent5>
        <a:accent6>
          <a:srgbClr val="1A8E7D"/>
        </a:accent6>
        <a:hlink>
          <a:srgbClr val="0089C4"/>
        </a:hlink>
        <a:folHlink>
          <a:srgbClr val="1E9D8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CCCEDB"/>
        </a:lt2>
        <a:accent1>
          <a:srgbClr val="0089C4"/>
        </a:accent1>
        <a:accent2>
          <a:srgbClr val="1E9D8B"/>
        </a:accent2>
        <a:accent3>
          <a:srgbClr val="FFFFFF"/>
        </a:accent3>
        <a:accent4>
          <a:srgbClr val="000000"/>
        </a:accent4>
        <a:accent5>
          <a:srgbClr val="AAC4DE"/>
        </a:accent5>
        <a:accent6>
          <a:srgbClr val="1A8E7D"/>
        </a:accent6>
        <a:hlink>
          <a:srgbClr val="5B8F22"/>
        </a:hlink>
        <a:folHlink>
          <a:srgbClr val="E983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CCCEDB"/>
        </a:lt2>
        <a:accent1>
          <a:srgbClr val="0089C4"/>
        </a:accent1>
        <a:accent2>
          <a:srgbClr val="1E9D8B"/>
        </a:accent2>
        <a:accent3>
          <a:srgbClr val="FFFFFF"/>
        </a:accent3>
        <a:accent4>
          <a:srgbClr val="000000"/>
        </a:accent4>
        <a:accent5>
          <a:srgbClr val="AAC4DE"/>
        </a:accent5>
        <a:accent6>
          <a:srgbClr val="1A8E7D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7_Standarddesign">
  <a:themeElements>
    <a:clrScheme name="Benutzerdefiniert 1">
      <a:dk1>
        <a:srgbClr val="000000"/>
      </a:dk1>
      <a:lt1>
        <a:srgbClr val="FFFFFF"/>
      </a:lt1>
      <a:dk2>
        <a:srgbClr val="CCCEDB"/>
      </a:dk2>
      <a:lt2>
        <a:srgbClr val="000000"/>
      </a:lt2>
      <a:accent1>
        <a:srgbClr val="0089C4"/>
      </a:accent1>
      <a:accent2>
        <a:srgbClr val="1E9D8B"/>
      </a:accent2>
      <a:accent3>
        <a:srgbClr val="5B8F22"/>
      </a:accent3>
      <a:accent4>
        <a:srgbClr val="E98300"/>
      </a:accent4>
      <a:accent5>
        <a:srgbClr val="CD202C"/>
      </a:accent5>
      <a:accent6>
        <a:srgbClr val="7D0063"/>
      </a:accent6>
      <a:hlink>
        <a:srgbClr val="0089C4"/>
      </a:hlink>
      <a:folHlink>
        <a:srgbClr val="1E9D8B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CCCEDB"/>
        </a:dk2>
        <a:lt2>
          <a:srgbClr val="000000"/>
        </a:lt2>
        <a:accent1>
          <a:srgbClr val="0089C4"/>
        </a:accent1>
        <a:accent2>
          <a:srgbClr val="1E9D8B"/>
        </a:accent2>
        <a:accent3>
          <a:srgbClr val="FFFFFF"/>
        </a:accent3>
        <a:accent4>
          <a:srgbClr val="000000"/>
        </a:accent4>
        <a:accent5>
          <a:srgbClr val="AAC4DE"/>
        </a:accent5>
        <a:accent6>
          <a:srgbClr val="1A8E7D"/>
        </a:accent6>
        <a:hlink>
          <a:srgbClr val="0089C4"/>
        </a:hlink>
        <a:folHlink>
          <a:srgbClr val="1E9D8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CCCEDB"/>
        </a:lt2>
        <a:accent1>
          <a:srgbClr val="0089C4"/>
        </a:accent1>
        <a:accent2>
          <a:srgbClr val="1E9D8B"/>
        </a:accent2>
        <a:accent3>
          <a:srgbClr val="FFFFFF"/>
        </a:accent3>
        <a:accent4>
          <a:srgbClr val="000000"/>
        </a:accent4>
        <a:accent5>
          <a:srgbClr val="AAC4DE"/>
        </a:accent5>
        <a:accent6>
          <a:srgbClr val="1A8E7D"/>
        </a:accent6>
        <a:hlink>
          <a:srgbClr val="5B8F22"/>
        </a:hlink>
        <a:folHlink>
          <a:srgbClr val="E983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CCCEDB"/>
        </a:lt2>
        <a:accent1>
          <a:srgbClr val="0089C4"/>
        </a:accent1>
        <a:accent2>
          <a:srgbClr val="1E9D8B"/>
        </a:accent2>
        <a:accent3>
          <a:srgbClr val="FFFFFF"/>
        </a:accent3>
        <a:accent4>
          <a:srgbClr val="000000"/>
        </a:accent4>
        <a:accent5>
          <a:srgbClr val="AAC4DE"/>
        </a:accent5>
        <a:accent6>
          <a:srgbClr val="1A8E7D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7_Standarddesign">
  <a:themeElements>
    <a:clrScheme name="Benutzerdefiniert 1">
      <a:dk1>
        <a:srgbClr val="000000"/>
      </a:dk1>
      <a:lt1>
        <a:srgbClr val="FFFFFF"/>
      </a:lt1>
      <a:dk2>
        <a:srgbClr val="CCCEDB"/>
      </a:dk2>
      <a:lt2>
        <a:srgbClr val="000000"/>
      </a:lt2>
      <a:accent1>
        <a:srgbClr val="0089C4"/>
      </a:accent1>
      <a:accent2>
        <a:srgbClr val="1E9D8B"/>
      </a:accent2>
      <a:accent3>
        <a:srgbClr val="5B8F22"/>
      </a:accent3>
      <a:accent4>
        <a:srgbClr val="E98300"/>
      </a:accent4>
      <a:accent5>
        <a:srgbClr val="CD202C"/>
      </a:accent5>
      <a:accent6>
        <a:srgbClr val="7D0063"/>
      </a:accent6>
      <a:hlink>
        <a:srgbClr val="0089C4"/>
      </a:hlink>
      <a:folHlink>
        <a:srgbClr val="1E9D8B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CCCEDB"/>
        </a:dk2>
        <a:lt2>
          <a:srgbClr val="000000"/>
        </a:lt2>
        <a:accent1>
          <a:srgbClr val="0089C4"/>
        </a:accent1>
        <a:accent2>
          <a:srgbClr val="1E9D8B"/>
        </a:accent2>
        <a:accent3>
          <a:srgbClr val="FFFFFF"/>
        </a:accent3>
        <a:accent4>
          <a:srgbClr val="000000"/>
        </a:accent4>
        <a:accent5>
          <a:srgbClr val="AAC4DE"/>
        </a:accent5>
        <a:accent6>
          <a:srgbClr val="1A8E7D"/>
        </a:accent6>
        <a:hlink>
          <a:srgbClr val="0089C4"/>
        </a:hlink>
        <a:folHlink>
          <a:srgbClr val="1E9D8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CCCEDB"/>
        </a:lt2>
        <a:accent1>
          <a:srgbClr val="0089C4"/>
        </a:accent1>
        <a:accent2>
          <a:srgbClr val="1E9D8B"/>
        </a:accent2>
        <a:accent3>
          <a:srgbClr val="FFFFFF"/>
        </a:accent3>
        <a:accent4>
          <a:srgbClr val="000000"/>
        </a:accent4>
        <a:accent5>
          <a:srgbClr val="AAC4DE"/>
        </a:accent5>
        <a:accent6>
          <a:srgbClr val="1A8E7D"/>
        </a:accent6>
        <a:hlink>
          <a:srgbClr val="5B8F22"/>
        </a:hlink>
        <a:folHlink>
          <a:srgbClr val="E983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CCCEDB"/>
        </a:lt2>
        <a:accent1>
          <a:srgbClr val="0089C4"/>
        </a:accent1>
        <a:accent2>
          <a:srgbClr val="1E9D8B"/>
        </a:accent2>
        <a:accent3>
          <a:srgbClr val="FFFFFF"/>
        </a:accent3>
        <a:accent4>
          <a:srgbClr val="000000"/>
        </a:accent4>
        <a:accent5>
          <a:srgbClr val="AAC4DE"/>
        </a:accent5>
        <a:accent6>
          <a:srgbClr val="1A8E7D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1_blank">
  <a:themeElements>
    <a:clrScheme name="Custom 18">
      <a:dk1>
        <a:srgbClr val="000000"/>
      </a:dk1>
      <a:lt1>
        <a:srgbClr val="FFFFFF"/>
      </a:lt1>
      <a:dk2>
        <a:srgbClr val="000000"/>
      </a:dk2>
      <a:lt2>
        <a:srgbClr val="B9B9B9"/>
      </a:lt2>
      <a:accent1>
        <a:srgbClr val="0039A6"/>
      </a:accent1>
      <a:accent2>
        <a:srgbClr val="1E9D8B"/>
      </a:accent2>
      <a:accent3>
        <a:srgbClr val="5B8F22"/>
      </a:accent3>
      <a:accent4>
        <a:srgbClr val="E98300"/>
      </a:accent4>
      <a:accent5>
        <a:srgbClr val="CD202C"/>
      </a:accent5>
      <a:accent6>
        <a:srgbClr val="7D0063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0089C4"/>
        </a:solidFill>
        <a:ln w="25400" cap="flat" cmpd="sng" algn="ctr">
          <a:solidFill>
            <a:srgbClr val="0089C4"/>
          </a:solidFill>
          <a:prstDash val="solid"/>
        </a:ln>
        <a:effectLst/>
      </a:spPr>
      <a:bodyPr rtlCol="0" anchor="ctr"/>
      <a:lstStyle>
        <a:defPPr algn="ctr">
          <a:defRPr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philips_internal_documentation_template_nov13.pptx" id="{DE36B277-C83F-4A85-9819-A77CE0CA1F6F}" vid="{FCDF7755-76C1-4ABB-A274-22B823C3C882}"/>
    </a:ext>
  </a:extLst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093BA1480874D4B8766EF59199D8445" ma:contentTypeVersion="13" ma:contentTypeDescription="Create a new document." ma:contentTypeScope="" ma:versionID="0c2e49fc4b67d470da789ef50ae1042f">
  <xsd:schema xmlns:xsd="http://www.w3.org/2001/XMLSchema" xmlns:xs="http://www.w3.org/2001/XMLSchema" xmlns:p="http://schemas.microsoft.com/office/2006/metadata/properties" xmlns:ns2="392d04b5-7f02-471e-a961-cd74abe27e5e" xmlns:ns3="09c450a1-65d1-4747-8c89-2a4f8ae3c65f" targetNamespace="http://schemas.microsoft.com/office/2006/metadata/properties" ma:root="true" ma:fieldsID="a670e2e2871a28053056bc30de477784" ns2:_="" ns3:_="">
    <xsd:import namespace="392d04b5-7f02-471e-a961-cd74abe27e5e"/>
    <xsd:import namespace="09c450a1-65d1-4747-8c89-2a4f8ae3c65f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Location" minOccurs="0"/>
                <xsd:element ref="ns2:MediaServiceOCR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92d04b5-7f02-471e-a961-cd74abe27e5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4" nillable="true" ma:displayName="Location" ma:internalName="MediaServiceLocation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c450a1-65d1-4747-8c89-2a4f8ae3c65f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31EBF6BA-D16D-490C-B3C4-577C265DE93A}"/>
</file>

<file path=customXml/itemProps2.xml><?xml version="1.0" encoding="utf-8"?>
<ds:datastoreItem xmlns:ds="http://schemas.openxmlformats.org/officeDocument/2006/customXml" ds:itemID="{B491ABB4-CCA7-49CE-B38E-7183A41DA0DC}"/>
</file>

<file path=customXml/itemProps3.xml><?xml version="1.0" encoding="utf-8"?>
<ds:datastoreItem xmlns:ds="http://schemas.openxmlformats.org/officeDocument/2006/customXml" ds:itemID="{A3D589CD-0DF4-4C9F-9DAC-4EB951DDB687}"/>
</file>

<file path=docProps/app.xml><?xml version="1.0" encoding="utf-8"?>
<Properties xmlns="http://schemas.openxmlformats.org/officeDocument/2006/extended-properties" xmlns:vt="http://schemas.openxmlformats.org/officeDocument/2006/docPropsVTypes">
  <Template>Signify PowerPoint template 16_9</Template>
  <TotalTime>5112</TotalTime>
  <Words>1052</Words>
  <Application>Microsoft Office PowerPoint</Application>
  <PresentationFormat>Widescreen</PresentationFormat>
  <Paragraphs>325</Paragraphs>
  <Slides>15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5</vt:i4>
      </vt:variant>
      <vt:variant>
        <vt:lpstr>Theme</vt:lpstr>
      </vt:variant>
      <vt:variant>
        <vt:i4>5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6" baseType="lpstr">
      <vt:lpstr>黑体</vt:lpstr>
      <vt:lpstr>宋体</vt:lpstr>
      <vt:lpstr>Arial</vt:lpstr>
      <vt:lpstr>Calibri</vt:lpstr>
      <vt:lpstr>Wingdings</vt:lpstr>
      <vt:lpstr>Signify PowerPoint Theme</vt:lpstr>
      <vt:lpstr>6_Standarddesign</vt:lpstr>
      <vt:lpstr>17_Standarddesign</vt:lpstr>
      <vt:lpstr>7_Standarddesign</vt:lpstr>
      <vt:lpstr>1_blank</vt:lpstr>
      <vt:lpstr>think-cell Slide</vt:lpstr>
      <vt:lpstr>Smartbright luxline T8 integrated LED batten G2    BN006C </vt:lpstr>
      <vt:lpstr>Применение</vt:lpstr>
      <vt:lpstr>Новое предложение по реечным светильникам общего освещения (T8 integrated LED batten)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Размеры</vt:lpstr>
      <vt:lpstr>Установка</vt:lpstr>
      <vt:lpstr>Аксессуары (монтажные скобы)  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 This can go up to three lines and can use one or two colors</dc:title>
  <dc:creator>Ezra, Edward (LDN-FUB)</dc:creator>
  <cp:lastModifiedBy>Anastasia Useynashvili</cp:lastModifiedBy>
  <cp:revision>249</cp:revision>
  <cp:lastPrinted>2018-06-22T04:12:40Z</cp:lastPrinted>
  <dcterms:created xsi:type="dcterms:W3CDTF">2018-05-16T14:37:19Z</dcterms:created>
  <dcterms:modified xsi:type="dcterms:W3CDTF">2018-07-11T11:17:07Z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0x010100D093BA1480874D4B8766EF59199D8445</vt:lpwstr>
  </property>
</Properties>
</file>